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702" r:id="rId5"/>
    <p:sldMasterId id="2147483710" r:id="rId6"/>
    <p:sldMasterId id="2147483715" r:id="rId7"/>
  </p:sldMasterIdLst>
  <p:notesMasterIdLst>
    <p:notesMasterId r:id="rId78"/>
  </p:notesMasterIdLst>
  <p:handoutMasterIdLst>
    <p:handoutMasterId r:id="rId79"/>
  </p:handoutMasterIdLst>
  <p:sldIdLst>
    <p:sldId id="379" r:id="rId8"/>
    <p:sldId id="431" r:id="rId9"/>
    <p:sldId id="405" r:id="rId10"/>
    <p:sldId id="432" r:id="rId11"/>
    <p:sldId id="461" r:id="rId12"/>
    <p:sldId id="460" r:id="rId13"/>
    <p:sldId id="402" r:id="rId14"/>
    <p:sldId id="362" r:id="rId15"/>
    <p:sldId id="410" r:id="rId16"/>
    <p:sldId id="469" r:id="rId17"/>
    <p:sldId id="2147469548" r:id="rId18"/>
    <p:sldId id="256" r:id="rId19"/>
    <p:sldId id="2147469549" r:id="rId20"/>
    <p:sldId id="260" r:id="rId21"/>
    <p:sldId id="261" r:id="rId22"/>
    <p:sldId id="262" r:id="rId23"/>
    <p:sldId id="263" r:id="rId24"/>
    <p:sldId id="264" r:id="rId25"/>
    <p:sldId id="265" r:id="rId26"/>
    <p:sldId id="266" r:id="rId27"/>
    <p:sldId id="270" r:id="rId28"/>
    <p:sldId id="271" r:id="rId29"/>
    <p:sldId id="267" r:id="rId30"/>
    <p:sldId id="272" r:id="rId31"/>
    <p:sldId id="268" r:id="rId32"/>
    <p:sldId id="411" r:id="rId33"/>
    <p:sldId id="435" r:id="rId34"/>
    <p:sldId id="412" r:id="rId35"/>
    <p:sldId id="434" r:id="rId36"/>
    <p:sldId id="436" r:id="rId37"/>
    <p:sldId id="437" r:id="rId38"/>
    <p:sldId id="458" r:id="rId39"/>
    <p:sldId id="258" r:id="rId40"/>
    <p:sldId id="259" r:id="rId41"/>
    <p:sldId id="462" r:id="rId42"/>
    <p:sldId id="413" r:id="rId43"/>
    <p:sldId id="467" r:id="rId44"/>
    <p:sldId id="468" r:id="rId45"/>
    <p:sldId id="416" r:id="rId46"/>
    <p:sldId id="419" r:id="rId47"/>
    <p:sldId id="418" r:id="rId48"/>
    <p:sldId id="421" r:id="rId49"/>
    <p:sldId id="414" r:id="rId50"/>
    <p:sldId id="422" r:id="rId51"/>
    <p:sldId id="423" r:id="rId52"/>
    <p:sldId id="427" r:id="rId53"/>
    <p:sldId id="440" r:id="rId54"/>
    <p:sldId id="439" r:id="rId55"/>
    <p:sldId id="438" r:id="rId56"/>
    <p:sldId id="424" r:id="rId57"/>
    <p:sldId id="428" r:id="rId58"/>
    <p:sldId id="443" r:id="rId59"/>
    <p:sldId id="441" r:id="rId60"/>
    <p:sldId id="442" r:id="rId61"/>
    <p:sldId id="425" r:id="rId62"/>
    <p:sldId id="429" r:id="rId63"/>
    <p:sldId id="444" r:id="rId64"/>
    <p:sldId id="447" r:id="rId65"/>
    <p:sldId id="446" r:id="rId66"/>
    <p:sldId id="445" r:id="rId67"/>
    <p:sldId id="448" r:id="rId68"/>
    <p:sldId id="426" r:id="rId69"/>
    <p:sldId id="430" r:id="rId70"/>
    <p:sldId id="453" r:id="rId71"/>
    <p:sldId id="454" r:id="rId72"/>
    <p:sldId id="455" r:id="rId73"/>
    <p:sldId id="457" r:id="rId74"/>
    <p:sldId id="415" r:id="rId75"/>
    <p:sldId id="348" r:id="rId76"/>
    <p:sldId id="409" r:id="rId77"/>
  </p:sldIdLst>
  <p:sldSz cx="18288000" cy="10287000"/>
  <p:notesSz cx="6858000" cy="9144000"/>
  <p:embeddedFontLst>
    <p:embeddedFont>
      <p:font typeface="Aptos" panose="020B0004020202020204" pitchFamily="34" charset="0"/>
      <p:regular r:id="rId80"/>
      <p:bold r:id="rId81"/>
      <p:italic r:id="rId82"/>
      <p:boldItalic r:id="rId83"/>
    </p:embeddedFont>
    <p:embeddedFont>
      <p:font typeface="Aptos Display" panose="020B0004020202020204" pitchFamily="34" charset="0"/>
      <p:regular r:id="rId84"/>
      <p:bold r:id="rId85"/>
      <p:italic r:id="rId86"/>
      <p:boldItalic r:id="rId87"/>
    </p:embeddedFont>
    <p:embeddedFont>
      <p:font typeface="Aptos SemiBold" panose="020B0004020202020204" pitchFamily="34" charset="0"/>
      <p:regular r:id="rId88"/>
      <p:bold r:id="rId89"/>
      <p:italic r:id="rId90"/>
      <p:boldItalic r:id="rId91"/>
    </p:embeddedFont>
    <p:embeddedFont>
      <p:font typeface="Calibri" panose="020F0502020204030204" pitchFamily="34" charset="0"/>
      <p:regular r:id="rId92"/>
      <p:bold r:id="rId93"/>
      <p:italic r:id="rId94"/>
      <p:boldItalic r:id="rId95"/>
    </p:embeddedFont>
    <p:embeddedFont>
      <p:font typeface="Gill Sans MT" panose="020B0502020104020203" pitchFamily="34" charset="77"/>
      <p:regular r:id="rId96"/>
      <p:bold r:id="rId97"/>
      <p:italic r:id="rId98"/>
      <p:boldItalic r:id="rId99"/>
    </p:embeddedFont>
    <p:embeddedFont>
      <p:font typeface="Helvetica" pitchFamily="2" charset="0"/>
      <p:regular r:id="rId100"/>
      <p:bold r:id="rId101"/>
      <p:italic r:id="rId102"/>
      <p:boldItalic r:id="rId103"/>
    </p:embeddedFont>
    <p:embeddedFont>
      <p:font typeface="Verdana" panose="020B0604030504040204" pitchFamily="34"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3D8A3E-2763-BBE8-2B15-E74F1DB7656D}" name="Simon Chester" initials="SC" userId="S::schester@ogc.org::fefb1974-f0e7-428b-b44e-2b26a8de5167" providerId="AD"/>
  <p188:author id="{0933B96F-A88B-F1B0-C2BF-5C1F50CDD902}" name="Deepti Kala" initials="DK" userId="2b002ef7cfccb82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3BD3"/>
    <a:srgbClr val="EDF786"/>
    <a:srgbClr val="ECF456"/>
    <a:srgbClr val="1A31A0"/>
    <a:srgbClr val="1A2584"/>
    <a:srgbClr val="191CB5"/>
    <a:srgbClr val="191C71"/>
    <a:srgbClr val="261AEA"/>
    <a:srgbClr val="CAD3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6197" autoAdjust="0"/>
  </p:normalViewPr>
  <p:slideViewPr>
    <p:cSldViewPr>
      <p:cViewPr varScale="1">
        <p:scale>
          <a:sx n="75" d="100"/>
          <a:sy n="75" d="100"/>
        </p:scale>
        <p:origin x="496"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93" d="100"/>
          <a:sy n="93" d="100"/>
        </p:scale>
        <p:origin x="3784"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5.fntdata"/><Relationship Id="rId89" Type="http://schemas.openxmlformats.org/officeDocument/2006/relationships/font" Target="fonts/font10.fntdata"/><Relationship Id="rId112" Type="http://schemas.microsoft.com/office/2018/10/relationships/authors" Target="authors.xml"/><Relationship Id="rId16" Type="http://schemas.openxmlformats.org/officeDocument/2006/relationships/slide" Target="slides/slide9.xml"/><Relationship Id="rId107" Type="http://schemas.openxmlformats.org/officeDocument/2006/relationships/font" Target="fonts/font28.fntdata"/><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handoutMaster" Target="handoutMasters/handoutMaster1.xml"/><Relationship Id="rId102" Type="http://schemas.openxmlformats.org/officeDocument/2006/relationships/font" Target="fonts/font23.fntdata"/><Relationship Id="rId5" Type="http://schemas.openxmlformats.org/officeDocument/2006/relationships/slideMaster" Target="slideMasters/slideMaster2.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font" Target="fonts/font24.fntdata"/><Relationship Id="rId108" Type="http://schemas.openxmlformats.org/officeDocument/2006/relationships/presProps" Target="pres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27.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viewProps" Target="view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8.fntdata"/><Relationship Id="rId110" Type="http://schemas.openxmlformats.org/officeDocument/2006/relationships/theme" Target="theme/theme1.xml"/><Relationship Id="rId61" Type="http://schemas.openxmlformats.org/officeDocument/2006/relationships/slide" Target="slides/slide54.xml"/><Relationship Id="rId82" Type="http://schemas.openxmlformats.org/officeDocument/2006/relationships/font" Target="fonts/font3.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21.fntdata"/><Relationship Id="rId105" Type="http://schemas.openxmlformats.org/officeDocument/2006/relationships/font" Target="fonts/font26.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2EF98C-C3F1-EA29-7B47-8E3A0A8702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78AF560-0EC2-50D5-DE42-C7440E2430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28D1E4-4BBA-6F41-9D9B-7C498DFA1119}" type="datetimeFigureOut">
              <a:rPr lang="en-US" smtClean="0"/>
              <a:t>7/5/25</a:t>
            </a:fld>
            <a:endParaRPr lang="en-US"/>
          </a:p>
        </p:txBody>
      </p:sp>
      <p:sp>
        <p:nvSpPr>
          <p:cNvPr id="4" name="Footer Placeholder 3">
            <a:extLst>
              <a:ext uri="{FF2B5EF4-FFF2-40B4-BE49-F238E27FC236}">
                <a16:creationId xmlns:a16="http://schemas.microsoft.com/office/drawing/2014/main" id="{29B18C8C-72F6-C0BC-D6B9-F9F0ACDBDCE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3F2DF8-0D80-D9E8-E1BF-F78D65111D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DD2C68-F934-1540-BB6F-D78EF71B2103}" type="slidenum">
              <a:rPr lang="en-US" smtClean="0"/>
              <a:t>‹#›</a:t>
            </a:fld>
            <a:endParaRPr lang="en-US"/>
          </a:p>
        </p:txBody>
      </p:sp>
    </p:spTree>
    <p:extLst>
      <p:ext uri="{BB962C8B-B14F-4D97-AF65-F5344CB8AC3E}">
        <p14:creationId xmlns:p14="http://schemas.microsoft.com/office/powerpoint/2010/main" val="12634946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18.201"/>
    </inkml:context>
    <inkml:brush xml:id="br0">
      <inkml:brushProperty name="width" value="0.035" units="cm"/>
      <inkml:brushProperty name="height" value="0.035" units="cm"/>
      <inkml:brushProperty name="color" value="#E71224"/>
    </inkml:brush>
  </inkml:definitions>
  <inkml:trace contextRef="#ctx0" brushRef="#br0">1 1 24192,'1855'1290'0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5.742"/>
    </inkml:context>
    <inkml:brush xml:id="br0">
      <inkml:brushProperty name="width" value="0.035" units="cm"/>
      <inkml:brushProperty name="height" value="0.035" units="cm"/>
      <inkml:brushProperty name="color" value="#E71224"/>
    </inkml:brush>
  </inkml:definitions>
  <inkml:trace contextRef="#ctx0" brushRef="#br0">0 432 24575,'0'-7'0,"0"-8"0,0-10 0,0-6 0,0-6 0,0-3 0,0-1 0,0-1 0,0 0 0,0 0 0,0 1 0,7 6 0,9 10 0,2 16 0,4 10 0,-1 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0.215"/>
    </inkml:context>
    <inkml:brush xml:id="br0">
      <inkml:brushProperty name="width" value="0.035" units="cm"/>
      <inkml:brushProperty name="height" value="0.035" units="cm"/>
      <inkml:brushProperty name="color" value="#E71224"/>
    </inkml:brush>
  </inkml:definitions>
  <inkml:trace contextRef="#ctx0" brushRef="#br0">289 165 24575,'5'0'0,"0"-1"0,0 1 0,0-2 0,0 1 0,0 0 0,0-1 0,-1 0 0,10-5 0,38-26 0,-25 14 0,-6 7 0,0 2 0,1 0 0,0 1 0,38-9 0,-10 6 0,54-5 0,-72 13 0,52 0 0,-71 4 0,1 2 0,-1-1 0,0 1 0,0 1 0,0 0 0,20 9 0,1 3 0,-1 1 0,34 22 0,-54-29 0,0 0 0,0 2 0,-1-1 0,0 1 0,-1 1 0,0 0 0,11 17 0,-17-19 0,0 0 0,0-1 0,-1 1 0,-1 1 0,0-1 0,0 0 0,-1 1 0,0 0 0,-1-1 0,0 1 0,-2 21 0,0-16 0,0-1 0,-1 0 0,-1 0 0,-1 0 0,0 0 0,-1-1 0,-12 27 0,11-31 0,-1 0 0,0-1 0,-1 1 0,0-1 0,-1-1 0,-13 12 0,-60 40 0,41-36 0,-50 22 0,47-26 0,-43 29 0,65-37 0,0-2 0,-1 0 0,-1-1 0,1-1 0,-1-1 0,-48 6 0,-42 13 0,99-21 0,0 1 0,0 0 0,0 1 0,1 0 0,-17 12 0,-27 18 0,-31 24 0,76-52 0,0 0 0,-1-1 0,-18 8 0,16-8 0,1 0 0,-19 13 0,30-18 0,0 1 0,-1-1 0,1 1 0,0 0 0,1 1 0,-1-1 0,1 1 0,0-1 0,0 1 0,0 0 0,-1 6 0,0 2-195,0 0 0,1 1 0,1-1 0,0 1 0,1 0 0,1 14 0,0 7-6631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1.522"/>
    </inkml:context>
    <inkml:brush xml:id="br0">
      <inkml:brushProperty name="width" value="0.035" units="cm"/>
      <inkml:brushProperty name="height" value="0.035" units="cm"/>
      <inkml:brushProperty name="color" value="#E71224"/>
    </inkml:brush>
  </inkml:definitions>
  <inkml:trace contextRef="#ctx0" brushRef="#br0">0 1 24575,'7'0'0,"9"0"0,2 7 0,-2 9 0,-3-6 0,-5-10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6.757"/>
    </inkml:context>
    <inkml:brush xml:id="br0">
      <inkml:brushProperty name="width" value="0.035" units="cm"/>
      <inkml:brushProperty name="height" value="0.035" units="cm"/>
      <inkml:brushProperty name="color" value="#E71224"/>
    </inkml:brush>
  </inkml:definitions>
  <inkml:trace contextRef="#ctx0" brushRef="#br0">1 195 24575,'14'0'0,"1"2"0,-1-1 0,1 2 0,-1 0 0,0 0 0,0 2 0,0 0 0,-1 0 0,0 1 0,0 1 0,24 15 0,45 29 0,115 52 0,-196-103 0,-1 0 0,1 1 0,-1-1 0,1 0 0,-1 0 0,1 1 0,-1-1 0,1 0 0,0 0 0,-1 0 0,1 0 0,-1 0 0,1 0 0,0 0 0,-1 0 0,1 0 0,-1 0 0,1 0 0,-1 0 0,1 0 0,0 0 0,-1 0 0,2-1 0,-2-11 0,-18-23 0,15 28 0,-8-10 0,0 1 0,0 0 0,-1 0 0,-19-17 0,11 12 0,15 15 10,0-1 0,0 1 0,1-1 0,0-1 0,0 1 0,0 0 0,1-1 0,0 0 0,1 0 0,0 0 0,-2-9 0,1-7-505,1 0 0,1-35 0,2 24-6331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48.128"/>
    </inkml:context>
    <inkml:brush xml:id="br0">
      <inkml:brushProperty name="width" value="0.035" units="cm"/>
      <inkml:brushProperty name="height" value="0.035" units="cm"/>
      <inkml:brushProperty name="color" value="#E71224"/>
    </inkml:brush>
  </inkml:definitions>
  <inkml:trace contextRef="#ctx0" brushRef="#br0">463 83 24575,'-7'0'0,"-9"-7"0,-9-2 0,-6 0 0,1-4 0,0-1 0,-3 2 0,-2 3 0,-2 4 0,-2 2 0,-1 1 0,0 2 0,-1 0 0,7 8 0,9 1-8191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52.394"/>
    </inkml:context>
    <inkml:brush xml:id="br0">
      <inkml:brushProperty name="width" value="0.035" units="cm"/>
      <inkml:brushProperty name="height" value="0.035" units="cm"/>
      <inkml:brushProperty name="color" value="#E71224"/>
    </inkml:brush>
  </inkml:definitions>
  <inkml:trace contextRef="#ctx0" brushRef="#br0">1 0 24575,'7'0'0,"9"0"0,1 7 0,-1 9 0,-4 8 0,3 8 0,-2 4 0,-2 4 0,-3 1 0,-4 1 0,-1 0 0,5-7 0,1-2 0,-1-1 0,-2 1 0,-2 3 0,6-5 0,1-9-8191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53.930"/>
    </inkml:context>
    <inkml:brush xml:id="br0">
      <inkml:brushProperty name="width" value="0.035" units="cm"/>
      <inkml:brushProperty name="height" value="0.035" units="cm"/>
      <inkml:brushProperty name="color" value="#E71224"/>
    </inkml:brush>
  </inkml:definitions>
  <inkml:trace contextRef="#ctx0" brushRef="#br0">1 100 24575,'7'0'0,"8"0"0,10 0 0,6 0 0,6-7 0,3-3 0,1 1 0,8 2 0,2-5 0,13 0 0,17 2 0,14 2 0,12 3 0,2 2 0,-11 2 0,-16 1 0,-21-7 0,-21-1-8191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1.791"/>
    </inkml:context>
    <inkml:brush xml:id="br0">
      <inkml:brushProperty name="width" value="0.035" units="cm"/>
      <inkml:brushProperty name="height" value="0.035" units="cm"/>
      <inkml:brushProperty name="color" value="#E71224"/>
    </inkml:brush>
  </inkml:definitions>
  <inkml:trace contextRef="#ctx0" brushRef="#br0">448 447 24575,'-9'0'0,"0"1"0,1 0 0,-1 1 0,1 0 0,-1 0 0,1 1 0,0 0 0,0 0 0,0 1 0,0 0 0,0 1 0,-9 7 0,-7 8 0,0 0 0,-23 27 0,35-34 0,-20 24 0,21-24 0,0 0 0,-16 13 0,27-25 0,0-1 0,0 0 0,0 0 0,0 0 0,0 1 0,0-1 0,0 0 0,0 0 0,0 0 0,-1 0 0,1 1 0,0-1 0,0 0 0,0 0 0,0 0 0,0 0 0,-1 0 0,1 1 0,0-1 0,0 0 0,0 0 0,-1 0 0,1 0 0,0 0 0,0 0 0,0 0 0,-1 0 0,1 0 0,0 0 0,0 0 0,0 0 0,-1 0 0,1 0 0,0 0 0,0 0 0,0 0 0,-1 0 0,1 0 0,0 0 0,0 0 0,0 0 0,-1 0 0,1 0 0,0 0 0,0-1 0,0 1 0,0 0 0,-1 0 0,1 0 0,0 0 0,0-1 0,3-14 0,16-26 0,-17 37 0,39-79 0,3 3 0,97-132 0,-92 137 0,8-9 0,-51 75 0,2 1 0,-1 0 0,1 0 0,0 0 0,1 1 0,16-10 0,-20 14 0,1 0 0,0 0 0,0 1 0,0-1 0,1 2 0,-1-1 0,1 1 0,-1 0 0,1 0 0,-1 0 0,1 1 0,-1 0 0,13 2 0,-9 0 0,1 1 0,-1 0 0,0 0 0,-1 1 0,1 0 0,-1 1 0,1 0 0,8 7 0,-2 0 0,0 1 0,-1 0 0,-1 1 0,0 0 0,-1 1 0,-1 1 0,0 0 0,17 31 0,-25-39 0,-1-1 0,1 1 0,-1 0 0,-1 0 0,0 0 0,0 0 0,0 0 0,-1 0 0,0 1 0,-1-1 0,0 13 0,-1-16 0,0-1 0,0 0 0,0 0 0,0 0 0,-1 0 0,0 0 0,0 0 0,0 0 0,0 0 0,-1-1 0,1 1 0,-1-1 0,0 1 0,0-1 0,0 0 0,-1 0 0,1-1 0,0 1 0,-1-1 0,0 0 0,0 0 0,0 0 0,-6 2 0,-28 9 0,0-2 0,0-2 0,-56 7 0,55-10 0,35-6 0,-1 1 0,1-1 0,0 1 0,-1 0 0,1 1 0,0-1 0,0 1 0,0 0 0,0 0 0,-5 3 0,9-4 0,0-1 0,0 1 0,-1-1 0,1 1 0,0-1 0,0 1 0,0-1 0,0 1 0,0-1 0,1 1 0,-1-1 0,0 1 0,0-1 0,0 1 0,0-1 0,0 1 0,1-1 0,-1 1 0,0-1 0,0 1 0,1-1 0,-1 0 0,0 1 0,1-1 0,-1 0 0,1 1 0,-1-1 0,0 0 0,1 1 0,-1-1 0,1 0 0,-1 0 0,1 1 0,-1-1 0,1 0 0,-1 0 0,1 0 0,-1 0 0,1 0 0,0 0 0,27 12 0,-25-11 0,246 98 0,-236-94 0,0 1 0,-1 1 0,1 0 0,-1 0 0,-1 2 0,0-1 0,0 1 0,0 1 0,12 14 0,-19-19 0,0 0 0,-1 0 0,0 0 0,0 0 0,0 0 0,0 0 0,-1 1 0,0 0 0,0-1 0,-1 1 0,1 0 0,-1 0 0,-1 0 0,1-1 0,-1 1 0,0 0 0,0 0 0,0 0 0,-1 0 0,0 0 0,0 0 0,-1 0 0,0-1 0,-3 9 0,1-8 0,1 0 0,-1-1 0,0 1 0,-1-1 0,1 0 0,-1 0 0,0 0 0,0-1 0,-1 0 0,1 0 0,-1 0 0,0-1 0,0 0 0,0 0 0,-1 0 0,-9 2 0,-6 2 0,0-2 0,0 0 0,-39 2 0,-258-5 0,170-5 0,85 3 0,28 2 0,0-2 0,0-2 0,0-1 0,-49-11 0,69 7 81,16 6-121,0 1 0,0 0 0,0-1 0,0 1-1,1-1 1,-1 1 0,0 0 0,0-1 0,0 1-1,0 0 1,1-1 0,-1 1 0,0 0 0,0 0 0,1-1-1,-1 1 1,0 0 0,0 0 0,1-1 0,-1 1 0,0 0-1,1 0 1,-1 0 0,0 0 0,1-1 0,-1 1 0,1 0-1,-1 0 1,0 0 0,1 0 0,-1 0 0,0 0-1,1 0 1,-1 0 0,1 0 0,23-5-6786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4.217"/>
    </inkml:context>
    <inkml:brush xml:id="br0">
      <inkml:brushProperty name="width" value="0.035" units="cm"/>
      <inkml:brushProperty name="height" value="0.035" units="cm"/>
      <inkml:brushProperty name="color" value="#E71224"/>
    </inkml:brush>
  </inkml:definitions>
  <inkml:trace contextRef="#ctx0" brushRef="#br0">58 168 24575,'46'1'0,"-1"1"0,0 3 0,0 2 0,0 1 0,60 21 0,-94-25 0,-1-1 0,2 0 0,-1-1 0,0 0 0,0-1 0,21 1 0,-29-3 0,-1 1 0,1 0 0,0-1 0,-1 1 0,1-1 0,-1 0 0,1 0 0,-1 0 0,0 0 0,1-1 0,-1 1 0,0-1 0,0 1 0,0-1 0,0 0 0,0 1 0,0-1 0,0 0 0,-1 0 0,1-1 0,-1 1 0,1 0 0,-1 0 0,0-1 0,0 1 0,0-1 0,0 1 0,-1-1 0,1 1 0,0-1 0,-1 0 0,0 1 0,0-1 0,0-3 0,1 1 0,-1 1 0,0-1 0,0 1 0,0 0 0,-1-1 0,0 1 0,1-1 0,-2 1 0,1 0 0,0 0 0,-1 0 0,0-1 0,0 1 0,0 1 0,0-1 0,-1 0 0,1 1 0,-1-1 0,0 1 0,0 0 0,0 0 0,-1 0 0,1 0 0,-6-3 0,-6-2 0,1 1 0,-2 0 0,1 2 0,-1 0 0,-20-4 0,12 2 0,-14-1 0,1 2 0,-2 1 0,1 2 0,0 2 0,-75 6 0,111-5 0,-1 0 0,0 1 0,0-1 0,1 1 0,-1 0 0,0-1 0,0 1 0,1 1 0,-1-1 0,1 0 0,-1 0 0,1 1 0,0 0 0,-1-1 0,1 1 0,0 0 0,0 0 0,-2 3 0,3-3 0,0 0 0,0 0 0,0 1 0,0-1 0,0 1 0,1-1 0,-1 1 0,1-1 0,0 1 0,-1-1 0,1 1 0,0-1 0,1 1 0,-1 0 0,0-1 0,1 1 0,-1-1 0,1 1 0,0-1 0,1 4 0,11 19 0,0-1 0,1-1 0,2 0 0,0-1 0,28 30 0,23 31 0,-42-49-341,2-1 0,1-1-1,34 30 1,-41-45-6485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6.011"/>
    </inkml:context>
    <inkml:brush xml:id="br0">
      <inkml:brushProperty name="width" value="0.035" units="cm"/>
      <inkml:brushProperty name="height" value="0.035" units="cm"/>
      <inkml:brushProperty name="color" value="#E71224"/>
    </inkml:brush>
  </inkml:definitions>
  <inkml:trace contextRef="#ctx0" brushRef="#br0">623 26 24575,'0'-1'0,"0"0"0,0 0 0,0 0 0,0 0 0,0 0 0,-1 0 0,1 0 0,0 1 0,0-1 0,-1 0 0,1 0 0,-1 0 0,1 0 0,-1 0 0,1 1 0,-1-1 0,1 0 0,-1 0 0,0 1 0,1-1 0,-1 0 0,0 1 0,1-1 0,-3 0 0,1 0 0,0 0 0,0 1 0,0-1 0,0 1 0,0-1 0,0 1 0,-1 0 0,1 0 0,0 0 0,-4 0 0,0 1 0,-1 1 0,1-1 0,0 1 0,0 0 0,0 0 0,-10 6 0,10-4 0,1 1 0,-1 0 0,1 0 0,0 0 0,0 1 0,1 0 0,0 0 0,0 0 0,0 0 0,1 1 0,-1-1 0,2 1 0,-1 0 0,1 0 0,0 0 0,0 0 0,0 8 0,-2 17 0,1 0 0,2 50 0,2-62 0,0 34 0,-4 113 0,1-148 0,-1-1 0,-1 1 0,0-1 0,-1 0 0,-1-1 0,-17 34 0,-3-7 0,-2-2 0,-2-1 0,-41 43 0,30-36 0,21-19 0,0 0 0,2 2 0,1 0 0,-15 41 0,-13 22 0,1-4-1365,30-69-5461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6.883"/>
    </inkml:context>
    <inkml:brush xml:id="br0">
      <inkml:brushProperty name="width" value="0.035" units="cm"/>
      <inkml:brushProperty name="height" value="0.035" units="cm"/>
      <inkml:brushProperty name="color" value="#E71224"/>
    </inkml:brush>
  </inkml:definitions>
  <inkml:trace contextRef="#ctx0" brushRef="#br0">811 0 24575,'0'2'0,"-1"0"0,1 0 0,0 1 0,-1-1 0,1 0 0,-1 0 0,0 0 0,1 0 0,-1 0 0,0 0 0,0 0 0,0-1 0,-2 3 0,-4 8 0,-291 483 0,101-174 0,161-261 0,-85 152 0,103-175 0,1 2 0,2 0 0,-18 74 0,9-34 0,17-62 0,1 1 0,1 0 0,-6 31 0,8-14-1365,2-3-5461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28.047"/>
    </inkml:context>
    <inkml:brush xml:id="br0">
      <inkml:brushProperty name="width" value="0.035" units="cm"/>
      <inkml:brushProperty name="height" value="0.035" units="cm"/>
      <inkml:brushProperty name="color" value="#E71224"/>
    </inkml:brush>
  </inkml:definitions>
  <inkml:trace contextRef="#ctx0" brushRef="#br0">0 2 24575,'166'-2'0,"183"5"0,-311 0 0,0 2 0,75 18 0,-110-22 4,0-1-1,0 1 1,0 0-1,0 1 1,0-1-1,0 0 1,0 1-1,0 0 1,0 0-1,-1-1 1,1 2 0,-1-1-1,1 0 1,-1 0-1,0 1 1,0-1-1,0 1 1,0 0-1,0 0 1,-1-1-1,1 1 1,-1 0-1,0 0 1,0 0-1,0 1 1,0-1-1,-1 0 1,1 0-1,-1 1 1,1-1-1,-1 0 1,0 0-1,-1 4 1,0 2-128,-1-1 0,0 1 1,0-1-1,-1 0 0,0 0 0,-1 0 1,0 0-1,0 0 0,0-1 0,-1 0 1,-8 10-1,-11 10-6702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0.629"/>
    </inkml:context>
    <inkml:brush xml:id="br0">
      <inkml:brushProperty name="width" value="0.035" units="cm"/>
      <inkml:brushProperty name="height" value="0.035" units="cm"/>
      <inkml:brushProperty name="color" value="#E71224"/>
    </inkml:brush>
  </inkml:definitions>
  <inkml:trace contextRef="#ctx0" brushRef="#br0">160 489 24575,'-1'-6'0,"1"-1"0,1 1 0,-1-1 0,1 0 0,0 1 0,0-1 0,1 1 0,0 0 0,0 0 0,4-7 0,-4 10 0,0 0 0,1 0 0,0 0 0,0 0 0,-1 0 0,2 0 0,-1 1 0,0 0 0,0-1 0,1 1 0,0 1 0,-1-1 0,1 0 0,0 1 0,0 0 0,-1 0 0,1 0 0,5-1 0,18-2 0,1 1 0,-1 1 0,1 1 0,0 2 0,-1 0 0,1 2 0,-1 1 0,0 1 0,49 17 0,-72-21 0,0 1 0,0-1 0,0 0 0,0 0 0,1 0 0,-1-1 0,0 0 0,1 1 0,-1-1 0,7-1 0,-10 0 0,1 0 0,0 1 0,-1-1 0,1 0 0,0 0 0,-1 0 0,1 0 0,-1 0 0,1 0 0,-1 0 0,0-1 0,1 1 0,-1-1 0,0 1 0,0 0 0,0-1 0,0 0 0,0 1 0,-1-1 0,1 0 0,0 1 0,-1-1 0,1 0 0,-1 0 0,1 0 0,-1-2 0,3-15 0,-1 0 0,0 0 0,-2 0 0,0-1 0,-1 1 0,-1 0 0,-1 0 0,-1 0 0,-1 0 0,0 0 0,-1 1 0,-1 0 0,-1 0 0,-16-27 0,21 40 0,-1 1 0,0 0 0,0-1 0,0 1 0,-1 1 0,1-1 0,-1 1 0,0 0 0,0 0 0,0 0 0,0 0 0,-1 1 0,1 0 0,-1 0 0,0 1 0,1-1 0,-1 1 0,0 0 0,0 1 0,1 0 0,-9 0 0,6 0 0,-1 1 0,1 0 0,0 1 0,0-1 0,0 2 0,0-1 0,0 1 0,1 0 0,-1 1 0,1-1 0,0 2 0,0-1 0,0 1 0,-10 9 0,-27 34 0,1 3 0,-66 105 0,23-30 0,77-115 0,1 1 0,1 0 0,0 0 0,0 0 0,2 1 0,-1 0 0,2 0 0,-4 15 0,6-20 0,1 1 0,1 0 0,-1-1 0,1 1 0,1 0 0,0-1 0,0 1 0,1 0 0,0-1 0,0 0 0,1 1 0,0-1 0,8 15 0,1-4 0,0-1 0,1 0 0,1-1 0,1-1 0,0 0 0,1-1 0,0 0 0,36 23 0,-43-33 8,0-1 0,0 0 0,1 0 0,-1-1 0,1 0 0,0 0 0,0-1 0,18 1 0,7-1-262,41-4-1,-40 0-673,-1 1-5898</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2.744"/>
    </inkml:context>
    <inkml:brush xml:id="br0">
      <inkml:brushProperty name="width" value="0.035" units="cm"/>
      <inkml:brushProperty name="height" value="0.035" units="cm"/>
      <inkml:brushProperty name="color" value="#E71224"/>
    </inkml:brush>
  </inkml:definitions>
  <inkml:trace contextRef="#ctx0" brushRef="#br0">1 571 24575,'-1'-75'0,"4"-89"0,-2 152 0,1-1 0,1 1 0,1-1 0,-1 1 0,2 0 0,0 0 0,0 1 0,1-1 0,0 1 0,1 0 0,1 1 0,0 0 0,0 0 0,19-17 0,106-78 0,-123 99 0,-1 1 0,1 1 0,0-1 0,0 2 0,0-1 0,0 1 0,0 1 0,1 0 0,13-1 0,-17 2 0,1 1 0,-1 0 0,1 0 0,-1 0 0,1 1 0,-1 0 0,0 1 0,1-1 0,-1 2 0,0-1 0,0 1 0,0 0 0,12 7 0,1 5-117,1 0-299,-1 0 0,32 32 0,-36-28-6410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26T00:57:34.428"/>
    </inkml:context>
    <inkml:brush xml:id="br0">
      <inkml:brushProperty name="width" value="0.035" units="cm"/>
      <inkml:brushProperty name="height" value="0.035" units="cm"/>
      <inkml:brushProperty name="color" value="#E71224"/>
    </inkml:brush>
  </inkml:definitions>
  <inkml:trace contextRef="#ctx0" brushRef="#br0">76 0 24575,'-6'0'0,"-10"0"0,-2 7 0,2 10 0,5 8 0,3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ABE01-8AD2-744F-9651-CCC9DC857332}" type="datetimeFigureOut">
              <a:rPr lang="en-US" smtClean="0"/>
              <a:t>7/5/25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3575CF-62AD-8041-932F-56D977C8CDA1}" type="slidenum">
              <a:rPr lang="en-US" smtClean="0"/>
              <a:t>‹#›</a:t>
            </a:fld>
            <a:endParaRPr lang="en-US"/>
          </a:p>
        </p:txBody>
      </p:sp>
    </p:spTree>
    <p:extLst>
      <p:ext uri="{BB962C8B-B14F-4D97-AF65-F5344CB8AC3E}">
        <p14:creationId xmlns:p14="http://schemas.microsoft.com/office/powerpoint/2010/main" val="3886400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1200"/>
              </a:spcBef>
              <a:spcAft>
                <a:spcPts val="0"/>
              </a:spcAft>
              <a:buClr>
                <a:schemeClr val="dk1"/>
              </a:buClr>
              <a:buSzPts val="1100"/>
              <a:buChar char="●"/>
            </a:pPr>
            <a:r>
              <a:rPr lang="en-US" sz="1100" b="1">
                <a:latin typeface="Arial"/>
                <a:ea typeface="Arial"/>
                <a:cs typeface="Arial"/>
                <a:sym typeface="Arial"/>
              </a:rPr>
              <a:t>GeoPose is a way to describe a spatial anchor</a:t>
            </a:r>
            <a:r>
              <a:rPr lang="en-US" sz="1100">
                <a:latin typeface="Arial"/>
                <a:ea typeface="Arial"/>
                <a:cs typeface="Arial"/>
                <a:sym typeface="Arial"/>
              </a:rPr>
              <a:t> using global geographic coordinates and orientation.</a:t>
            </a:r>
            <a:br>
              <a:rPr lang="en-US"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Without GeoPose</a:t>
            </a:r>
            <a:r>
              <a:rPr lang="en-US" sz="1100">
                <a:latin typeface="Arial"/>
                <a:ea typeface="Arial"/>
                <a:cs typeface="Arial"/>
                <a:sym typeface="Arial"/>
              </a:rPr>
              <a:t>, spatial anchors are usually platform-specific and confined to local coordinate systems.</a:t>
            </a:r>
            <a:br>
              <a:rPr lang="en-US"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b="1">
                <a:latin typeface="Arial"/>
                <a:ea typeface="Arial"/>
                <a:cs typeface="Arial"/>
                <a:sym typeface="Arial"/>
              </a:rPr>
              <a:t>With GeoPose</a:t>
            </a:r>
            <a:r>
              <a:rPr lang="en-US" sz="1100">
                <a:latin typeface="Arial"/>
                <a:ea typeface="Arial"/>
                <a:cs typeface="Arial"/>
                <a:sym typeface="Arial"/>
              </a:rPr>
              <a:t>, anchors can be made </a:t>
            </a:r>
            <a:r>
              <a:rPr lang="en-US" sz="1100" b="1">
                <a:latin typeface="Arial"/>
                <a:ea typeface="Arial"/>
                <a:cs typeface="Arial"/>
                <a:sym typeface="Arial"/>
              </a:rPr>
              <a:t>interoperable</a:t>
            </a:r>
            <a:r>
              <a:rPr lang="en-US" sz="1100">
                <a:latin typeface="Arial"/>
                <a:ea typeface="Arial"/>
                <a:cs typeface="Arial"/>
                <a:sym typeface="Arial"/>
              </a:rPr>
              <a:t> and understood across platforms and apps that support the standard.</a:t>
            </a:r>
            <a:endParaRPr sz="1100">
              <a:latin typeface="Arial"/>
              <a:ea typeface="Arial"/>
              <a:cs typeface="Arial"/>
              <a:sym typeface="Arial"/>
            </a:endParaRPr>
          </a:p>
          <a:p>
            <a:pPr marL="0" lvl="0" indent="0" algn="l" rtl="0">
              <a:lnSpc>
                <a:spcPct val="115000"/>
              </a:lnSpc>
              <a:spcBef>
                <a:spcPts val="1200"/>
              </a:spcBef>
              <a:spcAft>
                <a:spcPts val="0"/>
              </a:spcAft>
              <a:buSzPts val="1400"/>
              <a:buNone/>
            </a:pPr>
            <a:r>
              <a:rPr lang="en-US" sz="1100">
                <a:latin typeface="Arial"/>
                <a:ea typeface="Arial"/>
                <a:cs typeface="Arial"/>
                <a:sym typeface="Arial"/>
              </a:rPr>
              <a:t>Example: place an AR label on a fire hydrant in New York:</a:t>
            </a:r>
            <a:endParaRPr sz="1100">
              <a:latin typeface="Arial"/>
              <a:ea typeface="Arial"/>
              <a:cs typeface="Arial"/>
              <a:sym typeface="Arial"/>
            </a:endParaRPr>
          </a:p>
          <a:p>
            <a:pPr marL="457200" lvl="0" indent="-298450" algn="l" rtl="0">
              <a:lnSpc>
                <a:spcPct val="115000"/>
              </a:lnSpc>
              <a:spcBef>
                <a:spcPts val="1200"/>
              </a:spcBef>
              <a:spcAft>
                <a:spcPts val="0"/>
              </a:spcAft>
              <a:buClr>
                <a:schemeClr val="dk1"/>
              </a:buClr>
              <a:buSzPts val="1100"/>
              <a:buChar char="●"/>
            </a:pPr>
            <a:r>
              <a:rPr lang="en-US" sz="1100">
                <a:latin typeface="Arial"/>
                <a:ea typeface="Arial"/>
                <a:cs typeface="Arial"/>
                <a:sym typeface="Arial"/>
              </a:rPr>
              <a:t>A </a:t>
            </a:r>
            <a:r>
              <a:rPr lang="en-US" sz="1100" b="1">
                <a:latin typeface="Arial"/>
                <a:ea typeface="Arial"/>
                <a:cs typeface="Arial"/>
                <a:sym typeface="Arial"/>
              </a:rPr>
              <a:t>spatial anchor</a:t>
            </a:r>
            <a:r>
              <a:rPr lang="en-US" sz="1100">
                <a:latin typeface="Arial"/>
                <a:ea typeface="Arial"/>
                <a:cs typeface="Arial"/>
                <a:sym typeface="Arial"/>
              </a:rPr>
              <a:t> holds that label in place relative to the hydrant.</a:t>
            </a:r>
            <a:br>
              <a:rPr lang="en-US"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Char char="●"/>
            </a:pPr>
            <a:r>
              <a:rPr lang="en-US" sz="1100">
                <a:latin typeface="Arial"/>
                <a:ea typeface="Arial"/>
                <a:cs typeface="Arial"/>
                <a:sym typeface="Arial"/>
              </a:rPr>
              <a:t>A </a:t>
            </a:r>
            <a:r>
              <a:rPr lang="en-US" sz="1100" b="1">
                <a:latin typeface="Arial"/>
                <a:ea typeface="Arial"/>
                <a:cs typeface="Arial"/>
                <a:sym typeface="Arial"/>
              </a:rPr>
              <a:t>GeoPose</a:t>
            </a:r>
            <a:r>
              <a:rPr lang="en-US" sz="1100">
                <a:latin typeface="Arial"/>
                <a:ea typeface="Arial"/>
                <a:cs typeface="Arial"/>
                <a:sym typeface="Arial"/>
              </a:rPr>
              <a:t> describes </a:t>
            </a:r>
            <a:r>
              <a:rPr lang="en-US" sz="1100" i="1">
                <a:latin typeface="Arial"/>
                <a:ea typeface="Arial"/>
                <a:cs typeface="Arial"/>
                <a:sym typeface="Arial"/>
              </a:rPr>
              <a:t>exactly</a:t>
            </a:r>
            <a:r>
              <a:rPr lang="en-US" sz="1100">
                <a:latin typeface="Arial"/>
                <a:ea typeface="Arial"/>
                <a:cs typeface="Arial"/>
                <a:sym typeface="Arial"/>
              </a:rPr>
              <a:t> where that anchor is on Earth, so another system (like a GIS platform or a second AR app) can find and use it too.</a:t>
            </a:r>
            <a:br>
              <a:rPr lang="en-US" sz="1100">
                <a:latin typeface="Arial"/>
                <a:ea typeface="Arial"/>
                <a:cs typeface="Arial"/>
                <a:sym typeface="Arial"/>
              </a:rPr>
            </a:br>
            <a:endParaRPr sz="1100">
              <a:latin typeface="Arial"/>
              <a:ea typeface="Arial"/>
              <a:cs typeface="Arial"/>
              <a:sym typeface="Arial"/>
            </a:endParaRPr>
          </a:p>
          <a:p>
            <a:pPr marL="457200" lvl="0" indent="-298450" algn="l" rtl="0">
              <a:lnSpc>
                <a:spcPct val="115000"/>
              </a:lnSpc>
              <a:spcBef>
                <a:spcPts val="0"/>
              </a:spcBef>
              <a:spcAft>
                <a:spcPts val="0"/>
              </a:spcAft>
              <a:buClr>
                <a:schemeClr val="dk1"/>
              </a:buClr>
              <a:buSzPts val="1100"/>
              <a:buFont typeface="Arial"/>
              <a:buChar char="●"/>
            </a:pPr>
            <a:r>
              <a:rPr lang="en-US" sz="1100">
                <a:latin typeface="Arial"/>
                <a:ea typeface="Arial"/>
                <a:cs typeface="Arial"/>
                <a:sym typeface="Arial"/>
              </a:rPr>
              <a:t>Spatial Anchors can also be considered breadcrumbs, using multiple points to anchor a space, rather than an individual feature.</a:t>
            </a:r>
            <a:endParaRPr sz="1100">
              <a:latin typeface="Arial"/>
              <a:ea typeface="Arial"/>
              <a:cs typeface="Arial"/>
              <a:sym typeface="Arial"/>
            </a:endParaRPr>
          </a:p>
          <a:p>
            <a:pPr marL="0" lvl="0" indent="0" algn="l" rtl="0">
              <a:lnSpc>
                <a:spcPct val="100000"/>
              </a:lnSpc>
              <a:spcBef>
                <a:spcPts val="1200"/>
              </a:spcBef>
              <a:spcAft>
                <a:spcPts val="0"/>
              </a:spcAft>
              <a:buSzPts val="1400"/>
              <a:buNone/>
            </a:pPr>
            <a:endParaRPr/>
          </a:p>
        </p:txBody>
      </p:sp>
      <p:sp>
        <p:nvSpPr>
          <p:cNvPr id="389" name="Google Shape;389;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5b9ee51b6a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Guided trend away from off the shelf solutions</a:t>
            </a:r>
            <a:br>
              <a:rPr lang="en-US"/>
            </a:br>
            <a:r>
              <a:rPr lang="en-US"/>
              <a:t>Rise in vendor only or vendor consultancy organisations</a:t>
            </a:r>
            <a:endParaRPr/>
          </a:p>
          <a:p>
            <a:pPr marL="0" lvl="0" indent="0" algn="l" rtl="0">
              <a:lnSpc>
                <a:spcPct val="100000"/>
              </a:lnSpc>
              <a:spcBef>
                <a:spcPts val="0"/>
              </a:spcBef>
              <a:spcAft>
                <a:spcPts val="0"/>
              </a:spcAft>
              <a:buSzPts val="1400"/>
              <a:buNone/>
            </a:pPr>
            <a:r>
              <a:rPr lang="en-US"/>
              <a:t>Limited offerings for consumer solutions with tight focuses</a:t>
            </a:r>
            <a:endParaRPr/>
          </a:p>
          <a:p>
            <a:pPr marL="0" lvl="0" indent="0" algn="l" rtl="0">
              <a:lnSpc>
                <a:spcPct val="100000"/>
              </a:lnSpc>
              <a:spcBef>
                <a:spcPts val="0"/>
              </a:spcBef>
              <a:spcAft>
                <a:spcPts val="0"/>
              </a:spcAft>
              <a:buSzPts val="1400"/>
              <a:buNone/>
            </a:pPr>
            <a:r>
              <a:rPr lang="en-US"/>
              <a:t>Roadmaps are unclear for a lot of offerings, demand longevity from your chosen solution. Even Google does not offer a roadmap or guarantee of service beyond a TLA.</a:t>
            </a:r>
            <a:endParaRPr/>
          </a:p>
          <a:p>
            <a:pPr marL="0" lvl="0" indent="0" algn="l" rtl="0">
              <a:lnSpc>
                <a:spcPct val="100000"/>
              </a:lnSpc>
              <a:spcBef>
                <a:spcPts val="0"/>
              </a:spcBef>
              <a:spcAft>
                <a:spcPts val="0"/>
              </a:spcAft>
              <a:buSzPts val="1400"/>
              <a:buNone/>
            </a:pPr>
            <a:endParaRPr/>
          </a:p>
        </p:txBody>
      </p:sp>
      <p:sp>
        <p:nvSpPr>
          <p:cNvPr id="402" name="Google Shape;402;g35b9ee51b6a_0_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Measures based on real-world interview based requirements, validating factors critical for operation.</a:t>
            </a:r>
            <a:endParaRPr/>
          </a:p>
          <a:p>
            <a:pPr marL="457200" lvl="0" indent="-317500" algn="l" rtl="0">
              <a:spcBef>
                <a:spcPts val="0"/>
              </a:spcBef>
              <a:spcAft>
                <a:spcPts val="0"/>
              </a:spcAft>
              <a:buSzPts val="1400"/>
              <a:buChar char="-"/>
            </a:pPr>
            <a:r>
              <a:rPr lang="en-US"/>
              <a:t>Does it meet the need</a:t>
            </a:r>
            <a:endParaRPr/>
          </a:p>
          <a:p>
            <a:pPr marL="457200" lvl="0" indent="-317500" algn="l" rtl="0">
              <a:spcBef>
                <a:spcPts val="0"/>
              </a:spcBef>
              <a:spcAft>
                <a:spcPts val="0"/>
              </a:spcAft>
              <a:buSzPts val="1400"/>
              <a:buChar char="-"/>
            </a:pPr>
            <a:r>
              <a:rPr lang="en-US"/>
              <a:t>Is it repeatable with minimal effort</a:t>
            </a:r>
            <a:endParaRPr/>
          </a:p>
          <a:p>
            <a:pPr marL="457200" lvl="0" indent="-317500" algn="l" rtl="0">
              <a:spcBef>
                <a:spcPts val="0"/>
              </a:spcBef>
              <a:spcAft>
                <a:spcPts val="0"/>
              </a:spcAft>
              <a:buSzPts val="1400"/>
              <a:buChar char="-"/>
            </a:pPr>
            <a:r>
              <a:rPr lang="en-US"/>
              <a:t>Does daily operation affect usage</a:t>
            </a:r>
            <a:endParaRPr/>
          </a:p>
          <a:p>
            <a:pPr marL="457200" lvl="0" indent="-317500" algn="l" rtl="0">
              <a:spcBef>
                <a:spcPts val="0"/>
              </a:spcBef>
              <a:spcAft>
                <a:spcPts val="0"/>
              </a:spcAft>
              <a:buSzPts val="1400"/>
              <a:buChar char="-"/>
            </a:pPr>
            <a:r>
              <a:rPr lang="en-US"/>
              <a:t>Can the area that needs to be supported affect solution selection</a:t>
            </a:r>
            <a:endParaRPr/>
          </a:p>
          <a:p>
            <a:pPr marL="457200" lvl="0" indent="-317500" algn="l" rtl="0">
              <a:spcBef>
                <a:spcPts val="0"/>
              </a:spcBef>
              <a:spcAft>
                <a:spcPts val="0"/>
              </a:spcAft>
              <a:buSzPts val="1400"/>
              <a:buChar char="-"/>
            </a:pPr>
            <a:r>
              <a:rPr lang="en-US"/>
              <a:t>What devices are needed to be supported, maintenance costs.</a:t>
            </a:r>
            <a:endParaRPr/>
          </a:p>
        </p:txBody>
      </p:sp>
      <p:sp>
        <p:nvSpPr>
          <p:cNvPr id="433" name="Google Shape;433;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Measures based on real-world interview based requirements, validating factors critical for operation.</a:t>
            </a:r>
            <a:endParaRPr/>
          </a:p>
          <a:p>
            <a:pPr marL="457200" lvl="0" indent="-317500" algn="l" rtl="0">
              <a:spcBef>
                <a:spcPts val="0"/>
              </a:spcBef>
              <a:spcAft>
                <a:spcPts val="0"/>
              </a:spcAft>
              <a:buSzPts val="1400"/>
              <a:buChar char="-"/>
            </a:pPr>
            <a:r>
              <a:rPr lang="en-US"/>
              <a:t>Does it meet the need</a:t>
            </a:r>
            <a:endParaRPr/>
          </a:p>
          <a:p>
            <a:pPr marL="457200" lvl="0" indent="-317500" algn="l" rtl="0">
              <a:spcBef>
                <a:spcPts val="0"/>
              </a:spcBef>
              <a:spcAft>
                <a:spcPts val="0"/>
              </a:spcAft>
              <a:buSzPts val="1400"/>
              <a:buChar char="-"/>
            </a:pPr>
            <a:r>
              <a:rPr lang="en-US"/>
              <a:t>Is it repeatable with minimal effort</a:t>
            </a:r>
            <a:endParaRPr/>
          </a:p>
          <a:p>
            <a:pPr marL="457200" lvl="0" indent="-317500" algn="l" rtl="0">
              <a:spcBef>
                <a:spcPts val="0"/>
              </a:spcBef>
              <a:spcAft>
                <a:spcPts val="0"/>
              </a:spcAft>
              <a:buSzPts val="1400"/>
              <a:buChar char="-"/>
            </a:pPr>
            <a:r>
              <a:rPr lang="en-US"/>
              <a:t>Does daily operation affect usage</a:t>
            </a:r>
            <a:endParaRPr/>
          </a:p>
          <a:p>
            <a:pPr marL="457200" lvl="0" indent="-317500" algn="l" rtl="0">
              <a:spcBef>
                <a:spcPts val="0"/>
              </a:spcBef>
              <a:spcAft>
                <a:spcPts val="0"/>
              </a:spcAft>
              <a:buSzPts val="1400"/>
              <a:buChar char="-"/>
            </a:pPr>
            <a:r>
              <a:rPr lang="en-US"/>
              <a:t>Can the area that needs to be supported affect solution selection</a:t>
            </a:r>
            <a:endParaRPr/>
          </a:p>
          <a:p>
            <a:pPr marL="457200" lvl="0" indent="-317500" algn="l" rtl="0">
              <a:spcBef>
                <a:spcPts val="0"/>
              </a:spcBef>
              <a:spcAft>
                <a:spcPts val="0"/>
              </a:spcAft>
              <a:buSzPts val="1400"/>
              <a:buChar char="-"/>
            </a:pPr>
            <a:r>
              <a:rPr lang="en-US"/>
              <a:t>What devices are needed to be supported, maintenance costs.</a:t>
            </a:r>
            <a:endParaRPr/>
          </a:p>
        </p:txBody>
      </p:sp>
      <p:sp>
        <p:nvSpPr>
          <p:cNvPr id="433" name="Google Shape;433;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203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endParaRPr dirty="0"/>
          </a:p>
        </p:txBody>
      </p:sp>
      <p:sp>
        <p:nvSpPr>
          <p:cNvPr id="416" name="Google Shape;416;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17500" algn="l" rtl="0">
              <a:lnSpc>
                <a:spcPct val="100000"/>
              </a:lnSpc>
              <a:spcBef>
                <a:spcPts val="0"/>
              </a:spcBef>
              <a:spcAft>
                <a:spcPts val="0"/>
              </a:spcAft>
              <a:buSzPts val="1400"/>
              <a:buAutoNum type="arabicPeriod"/>
            </a:pPr>
            <a:r>
              <a:rPr lang="en-US" dirty="0"/>
              <a:t>Overall results are mixed with no one solution providing end to end coverage.</a:t>
            </a:r>
            <a:endParaRPr dirty="0"/>
          </a:p>
          <a:p>
            <a:pPr marL="457200" lvl="0" indent="-317500" algn="l" rtl="0">
              <a:lnSpc>
                <a:spcPct val="100000"/>
              </a:lnSpc>
              <a:spcBef>
                <a:spcPts val="0"/>
              </a:spcBef>
              <a:spcAft>
                <a:spcPts val="0"/>
              </a:spcAft>
              <a:buSzPts val="1400"/>
              <a:buAutoNum type="arabicPeriod"/>
            </a:pPr>
            <a:r>
              <a:rPr lang="en-US" dirty="0"/>
              <a:t>Especially with varied conditions, multiple solutions are needed for real-world deployment</a:t>
            </a:r>
            <a:endParaRPr dirty="0"/>
          </a:p>
          <a:p>
            <a:pPr marL="457200" lvl="0" indent="-317500" algn="l" rtl="0">
              <a:lnSpc>
                <a:spcPct val="100000"/>
              </a:lnSpc>
              <a:spcBef>
                <a:spcPts val="0"/>
              </a:spcBef>
              <a:spcAft>
                <a:spcPts val="0"/>
              </a:spcAft>
              <a:buSzPts val="1400"/>
              <a:buAutoNum type="arabicPeriod"/>
            </a:pPr>
            <a:r>
              <a:rPr lang="en-US" dirty="0"/>
              <a:t>Any solution needs to cover all environmental effects, likely needing multiple scans per area at different times of day. Warning, map to environment matching can degrade.</a:t>
            </a:r>
            <a:endParaRPr dirty="0"/>
          </a:p>
          <a:p>
            <a:pPr marL="457200" lvl="0" indent="-317500" algn="l" rtl="0">
              <a:lnSpc>
                <a:spcPct val="100000"/>
              </a:lnSpc>
              <a:spcBef>
                <a:spcPts val="0"/>
              </a:spcBef>
              <a:spcAft>
                <a:spcPts val="0"/>
              </a:spcAft>
              <a:buSzPts val="1400"/>
              <a:buAutoNum type="arabicPeriod"/>
            </a:pPr>
            <a:r>
              <a:rPr lang="en-US" dirty="0"/>
              <a:t>How you intend to manage content should be a KEY consideration in vendor selection, as some solutions require you to embed content directly in the maps, updates would require redeployment.</a:t>
            </a:r>
            <a:endParaRPr dirty="0"/>
          </a:p>
          <a:p>
            <a:pPr marL="457200" lvl="0" indent="-317500" algn="l" rtl="0">
              <a:lnSpc>
                <a:spcPct val="100000"/>
              </a:lnSpc>
              <a:spcBef>
                <a:spcPts val="0"/>
              </a:spcBef>
              <a:spcAft>
                <a:spcPts val="0"/>
              </a:spcAft>
              <a:buSzPts val="1400"/>
              <a:buAutoNum type="arabicPeriod"/>
            </a:pPr>
            <a:r>
              <a:rPr lang="en-US" dirty="0"/>
              <a:t>No solution is standalone and will need maintenance and planning/reporting processes.</a:t>
            </a:r>
            <a:endParaRPr dirty="0"/>
          </a:p>
          <a:p>
            <a:pPr marL="457200" lvl="0" indent="-317500" algn="l" rtl="0">
              <a:lnSpc>
                <a:spcPct val="100000"/>
              </a:lnSpc>
              <a:spcBef>
                <a:spcPts val="0"/>
              </a:spcBef>
              <a:spcAft>
                <a:spcPts val="0"/>
              </a:spcAft>
              <a:buSzPts val="1400"/>
              <a:buAutoNum type="arabicPeriod"/>
            </a:pPr>
            <a:r>
              <a:rPr lang="en-US" dirty="0"/>
              <a:t>VPS only the foundation of any solution, what is the business value add on top of the solution, what is it for.</a:t>
            </a:r>
            <a:endParaRPr dirty="0"/>
          </a:p>
          <a:p>
            <a:pPr marL="457200" lvl="0" indent="-317500" algn="l" rtl="0">
              <a:lnSpc>
                <a:spcPct val="100000"/>
              </a:lnSpc>
              <a:spcBef>
                <a:spcPts val="0"/>
              </a:spcBef>
              <a:spcAft>
                <a:spcPts val="0"/>
              </a:spcAft>
              <a:buSzPts val="1400"/>
              <a:buAutoNum type="arabicPeriod"/>
            </a:pPr>
            <a:r>
              <a:rPr lang="en-US" dirty="0"/>
              <a:t>For complex requirements, consultancy led may be the best option to reduce costs.</a:t>
            </a:r>
            <a:endParaRPr dirty="0"/>
          </a:p>
        </p:txBody>
      </p:sp>
      <p:sp>
        <p:nvSpPr>
          <p:cNvPr id="416" name="Google Shape;416;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5506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5" name="Google Shape;425;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3562e457f9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3562e457f9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62e457f9d_0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g3562e457f9d_0_1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 name="Google Shape;120;g3562e457f9d_0_1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62e457f9d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3562e457f9d_0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3562e457f9d_0_1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8B156-02E2-4EB1-FA24-DEA94EEA0A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5DB3DD-5E6E-E64D-561C-3536F3D95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600632-E34D-F448-3987-16B4673D597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A98EAC8-828D-8C70-0E9B-93143938958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EEB2EE-2EBD-6840-9C21-67E952B3DE0A}" type="slidenum">
              <a:rPr kumimoji="0" lang="en-US" sz="1200" b="0" i="0" u="none" strike="noStrike" kern="1200" cap="none" spc="0" normalizeH="0" baseline="0" noProof="0" smtClean="0">
                <a:ln>
                  <a:noFill/>
                </a:ln>
                <a:solidFill>
                  <a:prstClr val="black"/>
                </a:solidFill>
                <a:effectLst/>
                <a:uLnTx/>
                <a:uFillTx/>
                <a:latin typeface="Calibri"/>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Arial"/>
              <a:sym typeface="Arial"/>
            </a:endParaRPr>
          </a:p>
        </p:txBody>
      </p:sp>
    </p:spTree>
    <p:extLst>
      <p:ext uri="{BB962C8B-B14F-4D97-AF65-F5344CB8AC3E}">
        <p14:creationId xmlns:p14="http://schemas.microsoft.com/office/powerpoint/2010/main" val="265323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62e457f9d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3562e457f9d_0_1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3562e457f9d_0_1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61354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bb7134f4b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g35bb7134f4b_0_14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5bb7134f4b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84899" lvl="0" indent="-341999" algn="l" rtl="0">
              <a:lnSpc>
                <a:spcPct val="120000"/>
              </a:lnSpc>
              <a:spcBef>
                <a:spcPts val="1200"/>
              </a:spcBef>
              <a:spcAft>
                <a:spcPts val="0"/>
              </a:spcAft>
              <a:buClr>
                <a:srgbClr val="196674"/>
              </a:buClr>
              <a:buSzPts val="2000"/>
              <a:buFont typeface="Noto Sans Symbols"/>
              <a:buChar char="▪"/>
            </a:pPr>
            <a:r>
              <a:rPr lang="en-US" sz="2000">
                <a:latin typeface="Arial"/>
                <a:ea typeface="Arial"/>
                <a:cs typeface="Arial"/>
                <a:sym typeface="Arial"/>
              </a:rPr>
              <a:t>Key concepts: image-based localization, spatial anchors, persistent AR</a:t>
            </a:r>
            <a:endParaRPr/>
          </a:p>
        </p:txBody>
      </p:sp>
      <p:sp>
        <p:nvSpPr>
          <p:cNvPr id="351" name="Google Shape;351;g35bb7134f4b_0_8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6aba6fb4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0" name="Google Shape;360;g36aba6fb4ac_0_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5bb7134f4b_0_68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84899" lvl="0" indent="-341999" algn="l" rtl="0">
              <a:lnSpc>
                <a:spcPct val="120000"/>
              </a:lnSpc>
              <a:spcBef>
                <a:spcPts val="1200"/>
              </a:spcBef>
              <a:spcAft>
                <a:spcPts val="0"/>
              </a:spcAft>
              <a:buClr>
                <a:srgbClr val="196674"/>
              </a:buClr>
              <a:buSzPts val="2000"/>
              <a:buFont typeface="Noto Sans Symbols"/>
              <a:buChar char="▪"/>
            </a:pPr>
            <a:r>
              <a:rPr lang="en-US" sz="2000">
                <a:latin typeface="Arial"/>
                <a:ea typeface="Arial"/>
                <a:cs typeface="Arial"/>
                <a:sym typeface="Arial"/>
              </a:rPr>
              <a:t>Key concepts: image-based localization, spatial anchors, persistent AR</a:t>
            </a:r>
            <a:endParaRPr/>
          </a:p>
        </p:txBody>
      </p:sp>
      <p:sp>
        <p:nvSpPr>
          <p:cNvPr id="381" name="Google Shape;381;g35bb7134f4b_0_68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hyperlink" Target="https://www.youtube.com/@opengeospatial"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hyperlink" Target="https://www.youtube.com/@opengeospatial" TargetMode="External"/><Relationship Id="rId4" Type="http://schemas.openxmlformats.org/officeDocument/2006/relationships/image" Target="../media/image10.svg"/><Relationship Id="rId9" Type="http://schemas.openxmlformats.org/officeDocument/2006/relationships/image" Target="../media/image13.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4.xml"/><Relationship Id="rId4" Type="http://schemas.openxmlformats.org/officeDocument/2006/relationships/image" Target="../media/image2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2">
    <p:bg>
      <p:bgPr>
        <a:solidFill>
          <a:srgbClr val="1A258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1DD0F2-3B07-4CD9-C9D4-BD975901978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73024" y="0"/>
            <a:ext cx="18361023" cy="10287000"/>
          </a:xfrm>
          <a:prstGeom prst="rect">
            <a:avLst/>
          </a:prstGeom>
        </p:spPr>
      </p:pic>
      <p:sp>
        <p:nvSpPr>
          <p:cNvPr id="11" name="Rectangle 10">
            <a:extLst>
              <a:ext uri="{FF2B5EF4-FFF2-40B4-BE49-F238E27FC236}">
                <a16:creationId xmlns:a16="http://schemas.microsoft.com/office/drawing/2014/main" id="{19309EC5-8A84-9079-0A32-DD694DDB84E2}"/>
              </a:ext>
            </a:extLst>
          </p:cNvPr>
          <p:cNvSpPr/>
          <p:nvPr userDrawn="1"/>
        </p:nvSpPr>
        <p:spPr>
          <a:xfrm>
            <a:off x="762000" y="8343900"/>
            <a:ext cx="152400" cy="1219200"/>
          </a:xfrm>
          <a:prstGeom prst="rect">
            <a:avLst/>
          </a:prstGeom>
          <a:solidFill>
            <a:srgbClr val="D6E8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6">
            <a:extLst>
              <a:ext uri="{FF2B5EF4-FFF2-40B4-BE49-F238E27FC236}">
                <a16:creationId xmlns:a16="http://schemas.microsoft.com/office/drawing/2014/main" id="{70D2371B-9266-15FA-FC2A-1708C7327F22}"/>
              </a:ext>
            </a:extLst>
          </p:cNvPr>
          <p:cNvSpPr>
            <a:spLocks noGrp="1"/>
          </p:cNvSpPr>
          <p:nvPr>
            <p:ph type="body" sz="quarter" idx="11" hasCustomPrompt="1"/>
          </p:nvPr>
        </p:nvSpPr>
        <p:spPr>
          <a:xfrm>
            <a:off x="781878" y="4229100"/>
            <a:ext cx="9525000" cy="2209800"/>
          </a:xfrm>
        </p:spPr>
        <p:txBody>
          <a:bodyPr anchor="ctr">
            <a:noAutofit/>
          </a:bodyPr>
          <a:lstStyle>
            <a:lvl1pPr marL="0" indent="0">
              <a:lnSpc>
                <a:spcPts val="7340"/>
              </a:lnSpc>
              <a:buNone/>
              <a:defRPr sz="7500" b="0" i="0">
                <a:solidFill>
                  <a:schemeClr val="bg1"/>
                </a:solidFill>
                <a:latin typeface="Aptos" panose="020B0004020202020204" pitchFamily="34" charset="0"/>
              </a:defRPr>
            </a:lvl1pPr>
          </a:lstStyle>
          <a:p>
            <a:pPr lvl="0"/>
            <a:r>
              <a:rPr lang="en-GB" dirty="0"/>
              <a:t>OPEN GEOSPATIAL CONSORTIUM</a:t>
            </a:r>
            <a:endParaRPr lang="en-US" dirty="0"/>
          </a:p>
        </p:txBody>
      </p:sp>
      <p:sp>
        <p:nvSpPr>
          <p:cNvPr id="10" name="Text Placeholder 6">
            <a:extLst>
              <a:ext uri="{FF2B5EF4-FFF2-40B4-BE49-F238E27FC236}">
                <a16:creationId xmlns:a16="http://schemas.microsoft.com/office/drawing/2014/main" id="{1BD5B0C9-DE43-2451-ECE2-D1E27B88CECC}"/>
              </a:ext>
            </a:extLst>
          </p:cNvPr>
          <p:cNvSpPr>
            <a:spLocks noGrp="1"/>
          </p:cNvSpPr>
          <p:nvPr>
            <p:ph type="body" sz="quarter" idx="12" hasCustomPrompt="1"/>
          </p:nvPr>
        </p:nvSpPr>
        <p:spPr>
          <a:xfrm>
            <a:off x="781878" y="3253711"/>
            <a:ext cx="4533901" cy="955104"/>
          </a:xfrm>
        </p:spPr>
        <p:txBody>
          <a:bodyPr anchor="t">
            <a:noAutofit/>
          </a:bodyPr>
          <a:lstStyle>
            <a:lvl1pPr marL="0" indent="0">
              <a:lnSpc>
                <a:spcPts val="7340"/>
              </a:lnSpc>
              <a:buNone/>
              <a:defRPr sz="13300" b="1" i="0">
                <a:solidFill>
                  <a:schemeClr val="bg1"/>
                </a:solidFill>
                <a:latin typeface="Aptos" panose="020B0004020202020204" pitchFamily="34" charset="0"/>
              </a:defRPr>
            </a:lvl1pPr>
          </a:lstStyle>
          <a:p>
            <a:pPr lvl="0"/>
            <a:r>
              <a:rPr lang="en-GB" dirty="0"/>
              <a:t>OGC</a:t>
            </a:r>
            <a:endParaRPr lang="en-US" dirty="0"/>
          </a:p>
        </p:txBody>
      </p:sp>
      <p:sp>
        <p:nvSpPr>
          <p:cNvPr id="2" name="Title 1">
            <a:extLst>
              <a:ext uri="{FF2B5EF4-FFF2-40B4-BE49-F238E27FC236}">
                <a16:creationId xmlns:a16="http://schemas.microsoft.com/office/drawing/2014/main" id="{68D9D9D9-ACF1-FDFC-9EA3-26D0F3C2214A}"/>
              </a:ext>
            </a:extLst>
          </p:cNvPr>
          <p:cNvSpPr>
            <a:spLocks noGrp="1"/>
          </p:cNvSpPr>
          <p:nvPr>
            <p:ph type="title" hasCustomPrompt="1"/>
          </p:nvPr>
        </p:nvSpPr>
        <p:spPr>
          <a:xfrm>
            <a:off x="990600" y="8479631"/>
            <a:ext cx="5486400" cy="947738"/>
          </a:xfrm>
        </p:spPr>
        <p:txBody>
          <a:bodyPr anchor="b"/>
          <a:lstStyle>
            <a:lvl1pPr algn="l">
              <a:lnSpc>
                <a:spcPts val="3700"/>
              </a:lnSpc>
              <a:defRPr sz="2500" b="0">
                <a:solidFill>
                  <a:schemeClr val="bg1"/>
                </a:solidFill>
              </a:defRPr>
            </a:lvl1pPr>
          </a:lstStyle>
          <a:p>
            <a:r>
              <a:rPr lang="en-US" dirty="0"/>
              <a:t>NAME OF PERSON</a:t>
            </a:r>
            <a:br>
              <a:rPr lang="en-US" dirty="0"/>
            </a:br>
            <a:r>
              <a:rPr lang="en-US" dirty="0"/>
              <a:t>YYYY/MM/DD</a:t>
            </a:r>
          </a:p>
        </p:txBody>
      </p:sp>
      <p:pic>
        <p:nvPicPr>
          <p:cNvPr id="3" name="Graphic 2">
            <a:extLst>
              <a:ext uri="{FF2B5EF4-FFF2-40B4-BE49-F238E27FC236}">
                <a16:creationId xmlns:a16="http://schemas.microsoft.com/office/drawing/2014/main" id="{ED6684FE-59EA-B16B-2A79-6A7F5F5A7A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6328" y="547189"/>
            <a:ext cx="1154872" cy="1154872"/>
          </a:xfrm>
          <a:prstGeom prst="rect">
            <a:avLst/>
          </a:prstGeom>
        </p:spPr>
      </p:pic>
    </p:spTree>
    <p:extLst>
      <p:ext uri="{BB962C8B-B14F-4D97-AF65-F5344CB8AC3E}">
        <p14:creationId xmlns:p14="http://schemas.microsoft.com/office/powerpoint/2010/main" val="194541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79"/>
        <p:cNvGrpSpPr/>
        <p:nvPr/>
      </p:nvGrpSpPr>
      <p:grpSpPr>
        <a:xfrm>
          <a:off x="0" y="0"/>
          <a:ext cx="0" cy="0"/>
          <a:chOff x="0" y="0"/>
          <a:chExt cx="0" cy="0"/>
        </a:xfrm>
      </p:grpSpPr>
      <p:sp>
        <p:nvSpPr>
          <p:cNvPr id="80" name="Google Shape;80;p20"/>
          <p:cNvSpPr txBox="1">
            <a:spLocks noGrp="1"/>
          </p:cNvSpPr>
          <p:nvPr>
            <p:ph type="body" idx="1"/>
          </p:nvPr>
        </p:nvSpPr>
        <p:spPr>
          <a:xfrm>
            <a:off x="238128" y="1980858"/>
            <a:ext cx="8610600" cy="7207800"/>
          </a:xfrm>
          <a:prstGeom prst="rect">
            <a:avLst/>
          </a:prstGeom>
          <a:noFill/>
          <a:ln>
            <a:noFill/>
          </a:ln>
        </p:spPr>
        <p:txBody>
          <a:bodyPr spcFirstLastPara="1" wrap="square" lIns="91425" tIns="45700" rIns="91425" bIns="45700" anchor="t" anchorCtr="0">
            <a:normAutofit/>
          </a:bodyPr>
          <a:lstStyle>
            <a:lvl1pPr marL="914400" lvl="0" indent="-635000" algn="l">
              <a:lnSpc>
                <a:spcPct val="90000"/>
              </a:lnSpc>
              <a:spcBef>
                <a:spcPts val="1500"/>
              </a:spcBef>
              <a:spcAft>
                <a:spcPts val="0"/>
              </a:spcAft>
              <a:buSzPts val="1400"/>
              <a:buChar char="▪"/>
              <a:defRPr sz="4800"/>
            </a:lvl1pPr>
            <a:lvl2pPr marL="1828800" lvl="1" indent="-596900" algn="l">
              <a:lnSpc>
                <a:spcPct val="90000"/>
              </a:lnSpc>
              <a:spcBef>
                <a:spcPts val="750"/>
              </a:spcBef>
              <a:spcAft>
                <a:spcPts val="0"/>
              </a:spcAft>
              <a:buSzPts val="1100"/>
              <a:buChar char="▪"/>
              <a:defRPr sz="4000"/>
            </a:lvl2pPr>
            <a:lvl3pPr marL="2743200" lvl="2" indent="-590550" algn="l">
              <a:lnSpc>
                <a:spcPct val="90000"/>
              </a:lnSpc>
              <a:spcBef>
                <a:spcPts val="750"/>
              </a:spcBef>
              <a:spcAft>
                <a:spcPts val="0"/>
              </a:spcAft>
              <a:buSzPts val="1050"/>
              <a:buChar char="▪"/>
              <a:defRPr sz="3600"/>
            </a:lvl3pPr>
            <a:lvl4pPr marL="3657600" lvl="3" indent="-584200" algn="l">
              <a:lnSpc>
                <a:spcPct val="90000"/>
              </a:lnSpc>
              <a:spcBef>
                <a:spcPts val="750"/>
              </a:spcBef>
              <a:spcAft>
                <a:spcPts val="0"/>
              </a:spcAft>
              <a:buSzPts val="1000"/>
              <a:buChar char="▪"/>
              <a:defRPr sz="3200"/>
            </a:lvl4pPr>
            <a:lvl5pPr marL="4572000" lvl="4" indent="-584200" algn="l">
              <a:lnSpc>
                <a:spcPct val="90000"/>
              </a:lnSpc>
              <a:spcBef>
                <a:spcPts val="750"/>
              </a:spcBef>
              <a:spcAft>
                <a:spcPts val="0"/>
              </a:spcAft>
              <a:buSzPts val="1000"/>
              <a:buChar char="▪"/>
              <a:defRPr sz="3200"/>
            </a:lvl5pPr>
            <a:lvl6pPr marL="5486400" lvl="5" indent="-628650" algn="l">
              <a:lnSpc>
                <a:spcPct val="90000"/>
              </a:lnSpc>
              <a:spcBef>
                <a:spcPts val="750"/>
              </a:spcBef>
              <a:spcAft>
                <a:spcPts val="0"/>
              </a:spcAft>
              <a:buSzPts val="1350"/>
              <a:buChar char="•"/>
              <a:defRPr/>
            </a:lvl6pPr>
            <a:lvl7pPr marL="6400800" lvl="6" indent="-628650" algn="l">
              <a:lnSpc>
                <a:spcPct val="90000"/>
              </a:lnSpc>
              <a:spcBef>
                <a:spcPts val="750"/>
              </a:spcBef>
              <a:spcAft>
                <a:spcPts val="0"/>
              </a:spcAft>
              <a:buSzPts val="1350"/>
              <a:buChar char="•"/>
              <a:defRPr/>
            </a:lvl7pPr>
            <a:lvl8pPr marL="7315200" lvl="7" indent="-628650" algn="l">
              <a:lnSpc>
                <a:spcPct val="90000"/>
              </a:lnSpc>
              <a:spcBef>
                <a:spcPts val="750"/>
              </a:spcBef>
              <a:spcAft>
                <a:spcPts val="0"/>
              </a:spcAft>
              <a:buSzPts val="1350"/>
              <a:buChar char="•"/>
              <a:defRPr/>
            </a:lvl8pPr>
            <a:lvl9pPr marL="8229600" lvl="8" indent="-628650" algn="l">
              <a:lnSpc>
                <a:spcPct val="90000"/>
              </a:lnSpc>
              <a:spcBef>
                <a:spcPts val="750"/>
              </a:spcBef>
              <a:spcAft>
                <a:spcPts val="0"/>
              </a:spcAft>
              <a:buSzPts val="1350"/>
              <a:buChar char="•"/>
              <a:defRPr/>
            </a:lvl9pPr>
          </a:lstStyle>
          <a:p>
            <a:endParaRPr/>
          </a:p>
        </p:txBody>
      </p:sp>
      <p:sp>
        <p:nvSpPr>
          <p:cNvPr id="81" name="Google Shape;81;p20"/>
          <p:cNvSpPr txBox="1">
            <a:spLocks noGrp="1"/>
          </p:cNvSpPr>
          <p:nvPr>
            <p:ph type="body" idx="2"/>
          </p:nvPr>
        </p:nvSpPr>
        <p:spPr>
          <a:xfrm>
            <a:off x="8864606" y="1980858"/>
            <a:ext cx="8610600" cy="7207800"/>
          </a:xfrm>
          <a:prstGeom prst="rect">
            <a:avLst/>
          </a:prstGeom>
          <a:noFill/>
          <a:ln>
            <a:noFill/>
          </a:ln>
        </p:spPr>
        <p:txBody>
          <a:bodyPr spcFirstLastPara="1" wrap="square" lIns="91425" tIns="45700" rIns="91425" bIns="45700" anchor="t" anchorCtr="0">
            <a:normAutofit/>
          </a:bodyPr>
          <a:lstStyle>
            <a:lvl1pPr marL="914400" lvl="0" indent="-635000" algn="l">
              <a:lnSpc>
                <a:spcPct val="90000"/>
              </a:lnSpc>
              <a:spcBef>
                <a:spcPts val="1500"/>
              </a:spcBef>
              <a:spcAft>
                <a:spcPts val="0"/>
              </a:spcAft>
              <a:buSzPts val="1400"/>
              <a:buChar char="▪"/>
              <a:defRPr sz="4800"/>
            </a:lvl1pPr>
            <a:lvl2pPr marL="1828800" lvl="1" indent="-596900" algn="l">
              <a:lnSpc>
                <a:spcPct val="90000"/>
              </a:lnSpc>
              <a:spcBef>
                <a:spcPts val="750"/>
              </a:spcBef>
              <a:spcAft>
                <a:spcPts val="0"/>
              </a:spcAft>
              <a:buSzPts val="1100"/>
              <a:buChar char="▪"/>
              <a:defRPr sz="4000"/>
            </a:lvl2pPr>
            <a:lvl3pPr marL="2743200" lvl="2" indent="-590550" algn="l">
              <a:lnSpc>
                <a:spcPct val="90000"/>
              </a:lnSpc>
              <a:spcBef>
                <a:spcPts val="750"/>
              </a:spcBef>
              <a:spcAft>
                <a:spcPts val="0"/>
              </a:spcAft>
              <a:buSzPts val="1050"/>
              <a:buChar char="▪"/>
              <a:defRPr sz="3600"/>
            </a:lvl3pPr>
            <a:lvl4pPr marL="3657600" lvl="3" indent="-584200" algn="l">
              <a:lnSpc>
                <a:spcPct val="90000"/>
              </a:lnSpc>
              <a:spcBef>
                <a:spcPts val="750"/>
              </a:spcBef>
              <a:spcAft>
                <a:spcPts val="0"/>
              </a:spcAft>
              <a:buSzPts val="1000"/>
              <a:buChar char="▪"/>
              <a:defRPr sz="3200"/>
            </a:lvl4pPr>
            <a:lvl5pPr marL="4572000" lvl="4" indent="-584200" algn="l">
              <a:lnSpc>
                <a:spcPct val="90000"/>
              </a:lnSpc>
              <a:spcBef>
                <a:spcPts val="750"/>
              </a:spcBef>
              <a:spcAft>
                <a:spcPts val="0"/>
              </a:spcAft>
              <a:buSzPts val="1000"/>
              <a:buChar char="▪"/>
              <a:defRPr sz="3200"/>
            </a:lvl5pPr>
            <a:lvl6pPr marL="5486400" lvl="5" indent="-628650" algn="l">
              <a:lnSpc>
                <a:spcPct val="90000"/>
              </a:lnSpc>
              <a:spcBef>
                <a:spcPts val="750"/>
              </a:spcBef>
              <a:spcAft>
                <a:spcPts val="0"/>
              </a:spcAft>
              <a:buSzPts val="1350"/>
              <a:buChar char="•"/>
              <a:defRPr/>
            </a:lvl6pPr>
            <a:lvl7pPr marL="6400800" lvl="6" indent="-628650" algn="l">
              <a:lnSpc>
                <a:spcPct val="90000"/>
              </a:lnSpc>
              <a:spcBef>
                <a:spcPts val="750"/>
              </a:spcBef>
              <a:spcAft>
                <a:spcPts val="0"/>
              </a:spcAft>
              <a:buSzPts val="1350"/>
              <a:buChar char="•"/>
              <a:defRPr/>
            </a:lvl7pPr>
            <a:lvl8pPr marL="7315200" lvl="7" indent="-628650" algn="l">
              <a:lnSpc>
                <a:spcPct val="90000"/>
              </a:lnSpc>
              <a:spcBef>
                <a:spcPts val="750"/>
              </a:spcBef>
              <a:spcAft>
                <a:spcPts val="0"/>
              </a:spcAft>
              <a:buSzPts val="1350"/>
              <a:buChar char="•"/>
              <a:defRPr/>
            </a:lvl8pPr>
            <a:lvl9pPr marL="8229600" lvl="8" indent="-628650" algn="l">
              <a:lnSpc>
                <a:spcPct val="90000"/>
              </a:lnSpc>
              <a:spcBef>
                <a:spcPts val="750"/>
              </a:spcBef>
              <a:spcAft>
                <a:spcPts val="0"/>
              </a:spcAft>
              <a:buSzPts val="1350"/>
              <a:buChar char="•"/>
              <a:defRPr/>
            </a:lvl9pPr>
          </a:lstStyle>
          <a:p>
            <a:endParaRPr/>
          </a:p>
        </p:txBody>
      </p:sp>
      <p:sp>
        <p:nvSpPr>
          <p:cNvPr id="82" name="Google Shape;82;p20"/>
          <p:cNvSpPr txBox="1">
            <a:spLocks noGrp="1"/>
          </p:cNvSpPr>
          <p:nvPr>
            <p:ph type="title"/>
          </p:nvPr>
        </p:nvSpPr>
        <p:spPr>
          <a:xfrm>
            <a:off x="760288" y="761278"/>
            <a:ext cx="16736400" cy="36929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SzPts val="20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3366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ntro 2">
    <p:bg>
      <p:bgPr>
        <a:solidFill>
          <a:srgbClr val="1A2584"/>
        </a:solidFill>
        <a:effectLst/>
      </p:bgPr>
    </p:bg>
    <p:spTree>
      <p:nvGrpSpPr>
        <p:cNvPr id="1" name=""/>
        <p:cNvGrpSpPr/>
        <p:nvPr/>
      </p:nvGrpSpPr>
      <p:grpSpPr>
        <a:xfrm>
          <a:off x="0" y="0"/>
          <a:ext cx="0" cy="0"/>
          <a:chOff x="0" y="0"/>
          <a:chExt cx="0" cy="0"/>
        </a:xfrm>
      </p:grpSpPr>
      <p:pic>
        <p:nvPicPr>
          <p:cNvPr id="14" name="Picture 5" descr="Picture 5"/>
          <p:cNvPicPr>
            <a:picLocks noChangeAspect="1"/>
          </p:cNvPicPr>
          <p:nvPr/>
        </p:nvPicPr>
        <p:blipFill>
          <a:blip r:embed="rId2"/>
          <a:stretch>
            <a:fillRect/>
          </a:stretch>
        </p:blipFill>
        <p:spPr>
          <a:xfrm>
            <a:off x="-73025" y="0"/>
            <a:ext cx="18361025" cy="10287000"/>
          </a:xfrm>
          <a:prstGeom prst="rect">
            <a:avLst/>
          </a:prstGeom>
          <a:ln w="12700">
            <a:miter lim="400000"/>
          </a:ln>
        </p:spPr>
      </p:pic>
      <p:sp>
        <p:nvSpPr>
          <p:cNvPr id="15" name="Rectangle 10"/>
          <p:cNvSpPr/>
          <p:nvPr/>
        </p:nvSpPr>
        <p:spPr>
          <a:xfrm>
            <a:off x="762000" y="8343900"/>
            <a:ext cx="152400" cy="1219200"/>
          </a:xfrm>
          <a:prstGeom prst="rect">
            <a:avLst/>
          </a:prstGeom>
          <a:solidFill>
            <a:srgbClr val="D6E832"/>
          </a:solidFill>
          <a:ln w="12700">
            <a:miter lim="400000"/>
          </a:ln>
        </p:spPr>
        <p:txBody>
          <a:bodyPr lIns="45719" rIns="45719" anchor="ctr"/>
          <a:lstStyle/>
          <a:p>
            <a:pPr algn="ctr">
              <a:defRPr>
                <a:solidFill>
                  <a:srgbClr val="FFFFFF"/>
                </a:solidFill>
              </a:defRPr>
            </a:pPr>
            <a:endParaRPr/>
          </a:p>
        </p:txBody>
      </p:sp>
      <p:sp>
        <p:nvSpPr>
          <p:cNvPr id="16" name="Body Level One…"/>
          <p:cNvSpPr txBox="1">
            <a:spLocks noGrp="1"/>
          </p:cNvSpPr>
          <p:nvPr>
            <p:ph type="body" sz="quarter" idx="1" hasCustomPrompt="1"/>
          </p:nvPr>
        </p:nvSpPr>
        <p:spPr>
          <a:xfrm>
            <a:off x="781878" y="4229100"/>
            <a:ext cx="9525001" cy="2209800"/>
          </a:xfrm>
          <a:prstGeom prst="rect">
            <a:avLst/>
          </a:prstGeom>
        </p:spPr>
        <p:txBody>
          <a:bodyPr anchor="ctr"/>
          <a:lstStyle>
            <a:lvl1pPr marL="0" indent="0">
              <a:lnSpc>
                <a:spcPts val="7300"/>
              </a:lnSpc>
              <a:spcBef>
                <a:spcPts val="1800"/>
              </a:spcBef>
              <a:buSzTx/>
              <a:buFontTx/>
              <a:buNone/>
              <a:defRPr sz="7500">
                <a:solidFill>
                  <a:srgbClr val="FFFFFF"/>
                </a:solidFill>
              </a:defRPr>
            </a:lvl1pPr>
            <a:lvl2pPr marL="1681842" indent="-1224642">
              <a:lnSpc>
                <a:spcPts val="7300"/>
              </a:lnSpc>
              <a:spcBef>
                <a:spcPts val="1800"/>
              </a:spcBef>
              <a:buFontTx/>
              <a:defRPr sz="7500">
                <a:solidFill>
                  <a:srgbClr val="FFFFFF"/>
                </a:solidFill>
              </a:defRPr>
            </a:lvl2pPr>
            <a:lvl3pPr marL="1985962" indent="-1071562">
              <a:lnSpc>
                <a:spcPts val="7300"/>
              </a:lnSpc>
              <a:spcBef>
                <a:spcPts val="1800"/>
              </a:spcBef>
              <a:buFontTx/>
              <a:defRPr sz="7500">
                <a:solidFill>
                  <a:srgbClr val="FFFFFF"/>
                </a:solidFill>
              </a:defRPr>
            </a:lvl3pPr>
            <a:lvl4pPr marL="2657475" indent="-1285875">
              <a:lnSpc>
                <a:spcPts val="7300"/>
              </a:lnSpc>
              <a:spcBef>
                <a:spcPts val="1800"/>
              </a:spcBef>
              <a:buSzPct val="100000"/>
              <a:buFontTx/>
              <a:buChar char="•"/>
              <a:defRPr sz="7500">
                <a:solidFill>
                  <a:srgbClr val="FFFFFF"/>
                </a:solidFill>
              </a:defRPr>
            </a:lvl4pPr>
            <a:lvl5pPr marL="3114675" indent="-1285875">
              <a:lnSpc>
                <a:spcPts val="7300"/>
              </a:lnSpc>
              <a:spcBef>
                <a:spcPts val="1800"/>
              </a:spcBef>
              <a:buSzPct val="100000"/>
              <a:buFontTx/>
              <a:buChar char="•"/>
              <a:defRPr sz="7500">
                <a:solidFill>
                  <a:srgbClr val="FFFFFF"/>
                </a:solidFill>
              </a:defRPr>
            </a:lvl5pPr>
          </a:lstStyle>
          <a:p>
            <a:r>
              <a:t>OPEN GEOSPATIAL CONSORTIUM</a:t>
            </a:r>
          </a:p>
          <a:p>
            <a:pPr lvl="1"/>
            <a:endParaRPr/>
          </a:p>
          <a:p>
            <a:pPr lvl="2"/>
            <a:endParaRPr/>
          </a:p>
          <a:p>
            <a:pPr lvl="3"/>
            <a:endParaRPr/>
          </a:p>
          <a:p>
            <a:pPr lvl="4"/>
            <a:endParaRPr/>
          </a:p>
        </p:txBody>
      </p:sp>
      <p:sp>
        <p:nvSpPr>
          <p:cNvPr id="17" name="Text Placeholder 6"/>
          <p:cNvSpPr>
            <a:spLocks noGrp="1"/>
          </p:cNvSpPr>
          <p:nvPr>
            <p:ph type="body" sz="quarter" idx="21" hasCustomPrompt="1"/>
          </p:nvPr>
        </p:nvSpPr>
        <p:spPr>
          <a:xfrm>
            <a:off x="781877" y="3253711"/>
            <a:ext cx="4533903" cy="955105"/>
          </a:xfrm>
          <a:prstGeom prst="rect">
            <a:avLst/>
          </a:prstGeom>
        </p:spPr>
        <p:txBody>
          <a:bodyPr/>
          <a:lstStyle>
            <a:lvl1pPr marL="0" indent="0" defTabSz="694944">
              <a:lnSpc>
                <a:spcPts val="5500"/>
              </a:lnSpc>
              <a:spcBef>
                <a:spcPts val="2400"/>
              </a:spcBef>
              <a:buSzTx/>
              <a:buFontTx/>
              <a:buNone/>
              <a:defRPr sz="10108" b="1">
                <a:solidFill>
                  <a:srgbClr val="FFFFFF"/>
                </a:solidFill>
              </a:defRPr>
            </a:lvl1pPr>
          </a:lstStyle>
          <a:p>
            <a:r>
              <a:t>OGC</a:t>
            </a:r>
          </a:p>
        </p:txBody>
      </p:sp>
      <p:sp>
        <p:nvSpPr>
          <p:cNvPr id="18" name="NAME OF PERSONYYYY/MM/DD"/>
          <p:cNvSpPr txBox="1">
            <a:spLocks noGrp="1"/>
          </p:cNvSpPr>
          <p:nvPr>
            <p:ph type="title" hasCustomPrompt="1"/>
          </p:nvPr>
        </p:nvSpPr>
        <p:spPr>
          <a:xfrm>
            <a:off x="990600" y="8479631"/>
            <a:ext cx="5486400" cy="947739"/>
          </a:xfrm>
          <a:prstGeom prst="rect">
            <a:avLst/>
          </a:prstGeom>
        </p:spPr>
        <p:txBody>
          <a:bodyPr anchor="b"/>
          <a:lstStyle>
            <a:lvl1pPr>
              <a:lnSpc>
                <a:spcPts val="3700"/>
              </a:lnSpc>
              <a:defRPr sz="2500">
                <a:solidFill>
                  <a:srgbClr val="FFFFFF"/>
                </a:solidFill>
              </a:defRPr>
            </a:lvl1pPr>
          </a:lstStyle>
          <a:p>
            <a:r>
              <a:t>NAME OF PERSONYYYY/MM/DD</a:t>
            </a:r>
          </a:p>
        </p:txBody>
      </p:sp>
      <p:pic>
        <p:nvPicPr>
          <p:cNvPr id="19" name="Graphic 2" descr="Graphic 2"/>
          <p:cNvPicPr>
            <a:picLocks noChangeAspect="1"/>
          </p:cNvPicPr>
          <p:nvPr/>
        </p:nvPicPr>
        <p:blipFill>
          <a:blip r:embed="rId3"/>
          <a:stretch>
            <a:fillRect/>
          </a:stretch>
        </p:blipFill>
        <p:spPr>
          <a:xfrm>
            <a:off x="826327" y="547188"/>
            <a:ext cx="1154873" cy="1154874"/>
          </a:xfrm>
          <a:prstGeom prst="rect">
            <a:avLst/>
          </a:prstGeom>
          <a:ln w="12700">
            <a:miter lim="400000"/>
          </a:ln>
        </p:spPr>
      </p:pic>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61833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Bullets">
    <p:spTree>
      <p:nvGrpSpPr>
        <p:cNvPr id="1" name=""/>
        <p:cNvGrpSpPr/>
        <p:nvPr/>
      </p:nvGrpSpPr>
      <p:grpSpPr>
        <a:xfrm>
          <a:off x="0" y="0"/>
          <a:ext cx="0" cy="0"/>
          <a:chOff x="0" y="0"/>
          <a:chExt cx="0" cy="0"/>
        </a:xfrm>
      </p:grpSpPr>
      <p:sp>
        <p:nvSpPr>
          <p:cNvPr id="2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 name="Title Text"/>
          <p:cNvSpPr txBox="1">
            <a:spLocks noGrp="1"/>
          </p:cNvSpPr>
          <p:nvPr>
            <p:ph type="title"/>
          </p:nvPr>
        </p:nvSpPr>
        <p:spPr>
          <a:prstGeom prst="rect">
            <a:avLst/>
          </a:prstGeom>
        </p:spPr>
        <p:txBody>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713868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Slide 1">
    <p:bg>
      <p:bgPr>
        <a:gradFill flip="none" rotWithShape="1">
          <a:gsLst>
            <a:gs pos="0">
              <a:srgbClr val="CACACA"/>
            </a:gs>
            <a:gs pos="40000">
              <a:srgbClr val="C1C1C1"/>
            </a:gs>
            <a:gs pos="100000">
              <a:srgbClr val="000000"/>
            </a:gs>
          </a:gsLst>
          <a:path path="circle">
            <a:fillToRect l="50000" t="50000" r="50000" b="50000"/>
          </a:path>
        </a:gradFill>
        <a:effectLst/>
      </p:bgPr>
    </p:bg>
    <p:spTree>
      <p:nvGrpSpPr>
        <p:cNvPr id="1" name=""/>
        <p:cNvGrpSpPr/>
        <p:nvPr/>
      </p:nvGrpSpPr>
      <p:grpSpPr>
        <a:xfrm>
          <a:off x="0" y="0"/>
          <a:ext cx="0" cy="0"/>
          <a:chOff x="0" y="0"/>
          <a:chExt cx="0" cy="0"/>
        </a:xfrm>
      </p:grpSpPr>
      <p:sp>
        <p:nvSpPr>
          <p:cNvPr id="36" name="Rectangle 5"/>
          <p:cNvSpPr/>
          <p:nvPr/>
        </p:nvSpPr>
        <p:spPr>
          <a:xfrm>
            <a:off x="0" y="-30844"/>
            <a:ext cx="18288000" cy="10287001"/>
          </a:xfrm>
          <a:prstGeom prst="rect">
            <a:avLst/>
          </a:prstGeom>
          <a:gradFill>
            <a:gsLst>
              <a:gs pos="8000">
                <a:srgbClr val="263BD3"/>
              </a:gs>
              <a:gs pos="80000">
                <a:srgbClr val="1A2584"/>
              </a:gs>
            </a:gsLst>
            <a:lin ang="13500000"/>
          </a:gradFill>
          <a:ln w="12700">
            <a:miter lim="400000"/>
          </a:ln>
        </p:spPr>
        <p:txBody>
          <a:bodyPr lIns="45719" rIns="45719" anchor="ctr"/>
          <a:lstStyle/>
          <a:p>
            <a:pPr algn="ctr">
              <a:defRPr>
                <a:solidFill>
                  <a:srgbClr val="FFFFFF"/>
                </a:solidFill>
              </a:defRPr>
            </a:pPr>
            <a:endParaRPr/>
          </a:p>
        </p:txBody>
      </p:sp>
      <p:sp>
        <p:nvSpPr>
          <p:cNvPr id="37" name="Main Subject Headline Click To Add Content"/>
          <p:cNvSpPr txBox="1">
            <a:spLocks noGrp="1"/>
          </p:cNvSpPr>
          <p:nvPr>
            <p:ph type="title" hasCustomPrompt="1"/>
          </p:nvPr>
        </p:nvSpPr>
        <p:spPr>
          <a:xfrm>
            <a:off x="705169" y="5981700"/>
            <a:ext cx="10867292" cy="3301613"/>
          </a:xfrm>
          <a:prstGeom prst="rect">
            <a:avLst/>
          </a:prstGeom>
        </p:spPr>
        <p:txBody>
          <a:bodyPr anchor="t"/>
          <a:lstStyle>
            <a:lvl1pPr>
              <a:lnSpc>
                <a:spcPts val="8400"/>
              </a:lnSpc>
              <a:defRPr sz="9800">
                <a:solidFill>
                  <a:srgbClr val="FFFFFF"/>
                </a:solidFill>
              </a:defRPr>
            </a:lvl1pPr>
          </a:lstStyle>
          <a:p>
            <a:r>
              <a:t>Main Subject Headline Click To Add Content</a:t>
            </a:r>
          </a:p>
        </p:txBody>
      </p:sp>
      <p:pic>
        <p:nvPicPr>
          <p:cNvPr id="38" name="Picture 8" descr="Picture 8"/>
          <p:cNvPicPr>
            <a:picLocks noChangeAspect="1"/>
          </p:cNvPicPr>
          <p:nvPr/>
        </p:nvPicPr>
        <p:blipFill>
          <a:blip r:embed="rId2"/>
          <a:stretch>
            <a:fillRect/>
          </a:stretch>
        </p:blipFill>
        <p:spPr>
          <a:xfrm>
            <a:off x="6713672" y="3225248"/>
            <a:ext cx="11601451" cy="7061752"/>
          </a:xfrm>
          <a:prstGeom prst="rect">
            <a:avLst/>
          </a:prstGeom>
          <a:ln w="12700">
            <a:miter lim="400000"/>
          </a:ln>
        </p:spPr>
      </p:pic>
      <p:pic>
        <p:nvPicPr>
          <p:cNvPr id="39" name="Graphic 1" descr="Graphic 1"/>
          <p:cNvPicPr>
            <a:picLocks noChangeAspect="1"/>
          </p:cNvPicPr>
          <p:nvPr/>
        </p:nvPicPr>
        <p:blipFill>
          <a:blip r:embed="rId3"/>
          <a:stretch>
            <a:fillRect/>
          </a:stretch>
        </p:blipFill>
        <p:spPr>
          <a:xfrm>
            <a:off x="16743736" y="482665"/>
            <a:ext cx="1010865" cy="1010865"/>
          </a:xfrm>
          <a:prstGeom prst="rect">
            <a:avLst/>
          </a:prstGeom>
          <a:ln w="12700">
            <a:miter lim="400000"/>
          </a:ln>
        </p:spPr>
      </p:pic>
      <p:pic>
        <p:nvPicPr>
          <p:cNvPr id="40" name="Picture 3" descr="Picture 3"/>
          <p:cNvPicPr>
            <a:picLocks noChangeAspect="1"/>
          </p:cNvPicPr>
          <p:nvPr/>
        </p:nvPicPr>
        <p:blipFill>
          <a:blip r:embed="rId4"/>
          <a:stretch>
            <a:fillRect/>
          </a:stretch>
        </p:blipFill>
        <p:spPr>
          <a:xfrm>
            <a:off x="14787652" y="548024"/>
            <a:ext cx="1519148" cy="1367232"/>
          </a:xfrm>
          <a:prstGeom prst="rect">
            <a:avLst/>
          </a:prstGeom>
          <a:ln w="12700">
            <a:miter lim="400000"/>
          </a:ln>
        </p:spPr>
      </p:pic>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8261673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ontact Us">
    <p:bg>
      <p:bgPr>
        <a:solidFill>
          <a:srgbClr val="E1F0FF"/>
        </a:solidFill>
        <a:effectLst/>
      </p:bgPr>
    </p:bg>
    <p:spTree>
      <p:nvGrpSpPr>
        <p:cNvPr id="1" name=""/>
        <p:cNvGrpSpPr/>
        <p:nvPr/>
      </p:nvGrpSpPr>
      <p:grpSpPr>
        <a:xfrm>
          <a:off x="0" y="0"/>
          <a:ext cx="0" cy="0"/>
          <a:chOff x="0" y="0"/>
          <a:chExt cx="0" cy="0"/>
        </a:xfrm>
      </p:grpSpPr>
      <p:sp>
        <p:nvSpPr>
          <p:cNvPr id="48" name="Rectangle 4"/>
          <p:cNvSpPr/>
          <p:nvPr/>
        </p:nvSpPr>
        <p:spPr>
          <a:xfrm>
            <a:off x="0" y="-4314"/>
            <a:ext cx="18266434" cy="10287001"/>
          </a:xfrm>
          <a:prstGeom prst="rect">
            <a:avLst/>
          </a:prstGeom>
          <a:gradFill>
            <a:gsLst>
              <a:gs pos="24000">
                <a:srgbClr val="FFFFFF"/>
              </a:gs>
              <a:gs pos="77000">
                <a:srgbClr val="D3E4FF"/>
              </a:gs>
              <a:gs pos="100000">
                <a:srgbClr val="A3C3FF"/>
              </a:gs>
            </a:gsLst>
            <a:lin ang="2700000"/>
          </a:gradFill>
          <a:ln w="12700">
            <a:miter lim="400000"/>
          </a:ln>
        </p:spPr>
        <p:txBody>
          <a:bodyPr lIns="45719" rIns="45719" anchor="ctr"/>
          <a:lstStyle/>
          <a:p>
            <a:pPr algn="ctr">
              <a:defRPr>
                <a:solidFill>
                  <a:srgbClr val="FFFFFF"/>
                </a:solidFill>
              </a:defRPr>
            </a:pPr>
            <a:endParaRPr/>
          </a:p>
        </p:txBody>
      </p:sp>
      <p:sp>
        <p:nvSpPr>
          <p:cNvPr id="49" name="Rectangle 2"/>
          <p:cNvSpPr/>
          <p:nvPr/>
        </p:nvSpPr>
        <p:spPr>
          <a:xfrm>
            <a:off x="17527150" y="8420100"/>
            <a:ext cx="739285" cy="1862584"/>
          </a:xfrm>
          <a:prstGeom prst="rect">
            <a:avLst/>
          </a:prstGeom>
          <a:solidFill>
            <a:srgbClr val="CAD31A"/>
          </a:solidFill>
          <a:ln w="12700">
            <a:miter lim="400000"/>
          </a:ln>
        </p:spPr>
        <p:txBody>
          <a:bodyPr lIns="45719" rIns="45719" anchor="ctr"/>
          <a:lstStyle/>
          <a:p>
            <a:pPr algn="ctr">
              <a:defRPr>
                <a:solidFill>
                  <a:srgbClr val="FFFFFF"/>
                </a:solidFill>
              </a:defRPr>
            </a:pPr>
            <a:endParaRPr/>
          </a:p>
        </p:txBody>
      </p:sp>
      <p:sp>
        <p:nvSpPr>
          <p:cNvPr id="50" name="Rectangle 7"/>
          <p:cNvSpPr/>
          <p:nvPr/>
        </p:nvSpPr>
        <p:spPr>
          <a:xfrm>
            <a:off x="21566" y="8420100"/>
            <a:ext cx="9122434" cy="1921892"/>
          </a:xfrm>
          <a:prstGeom prst="rect">
            <a:avLst/>
          </a:prstGeom>
          <a:solidFill>
            <a:srgbClr val="263BD3"/>
          </a:solidFill>
          <a:ln w="12700">
            <a:miter lim="400000"/>
          </a:ln>
        </p:spPr>
        <p:txBody>
          <a:bodyPr lIns="45719" rIns="45719" anchor="ctr"/>
          <a:lstStyle/>
          <a:p>
            <a:pPr algn="ctr">
              <a:defRPr>
                <a:solidFill>
                  <a:srgbClr val="FFFFFF"/>
                </a:solidFill>
              </a:defRPr>
            </a:pPr>
            <a:endParaRPr/>
          </a:p>
        </p:txBody>
      </p:sp>
      <p:sp>
        <p:nvSpPr>
          <p:cNvPr id="51" name="Body Level One…"/>
          <p:cNvSpPr txBox="1">
            <a:spLocks noGrp="1"/>
          </p:cNvSpPr>
          <p:nvPr>
            <p:ph type="body" sz="quarter" idx="1" hasCustomPrompt="1"/>
          </p:nvPr>
        </p:nvSpPr>
        <p:spPr>
          <a:xfrm>
            <a:off x="745446" y="9105900"/>
            <a:ext cx="2593109" cy="548831"/>
          </a:xfrm>
          <a:prstGeom prst="rect">
            <a:avLst/>
          </a:prstGeom>
        </p:spPr>
        <p:txBody>
          <a:bodyPr/>
          <a:lstStyle>
            <a:lvl1pPr marL="0" indent="0">
              <a:spcBef>
                <a:spcPts val="600"/>
              </a:spcBef>
              <a:buSzTx/>
              <a:buFontTx/>
              <a:buNone/>
              <a:defRPr sz="2800" b="1">
                <a:solidFill>
                  <a:srgbClr val="FFFFFF"/>
                </a:solidFill>
              </a:defRPr>
            </a:lvl1pPr>
            <a:lvl2pPr marL="0" indent="457200">
              <a:spcBef>
                <a:spcPts val="600"/>
              </a:spcBef>
              <a:buSzTx/>
              <a:buFontTx/>
              <a:buNone/>
              <a:defRPr sz="2800" b="1">
                <a:solidFill>
                  <a:srgbClr val="FFFFFF"/>
                </a:solidFill>
              </a:defRPr>
            </a:lvl2pPr>
            <a:lvl3pPr marL="0" indent="914400">
              <a:spcBef>
                <a:spcPts val="600"/>
              </a:spcBef>
              <a:buSzTx/>
              <a:buFontTx/>
              <a:buNone/>
              <a:defRPr sz="2800" b="1">
                <a:solidFill>
                  <a:srgbClr val="FFFFFF"/>
                </a:solidFill>
              </a:defRPr>
            </a:lvl3pPr>
            <a:lvl4pPr>
              <a:spcBef>
                <a:spcPts val="600"/>
              </a:spcBef>
              <a:buFontTx/>
              <a:defRPr sz="2800" b="1">
                <a:solidFill>
                  <a:srgbClr val="FFFFFF"/>
                </a:solidFill>
              </a:defRPr>
            </a:lvl4pPr>
            <a:lvl5pPr>
              <a:spcBef>
                <a:spcPts val="600"/>
              </a:spcBef>
              <a:buFontTx/>
              <a:defRPr sz="2800" b="1">
                <a:solidFill>
                  <a:srgbClr val="FFFFFF"/>
                </a:solidFill>
              </a:defRPr>
            </a:lvl5pPr>
          </a:lstStyle>
          <a:p>
            <a:r>
              <a:t>www.ogc.org</a:t>
            </a:r>
          </a:p>
          <a:p>
            <a:pPr lvl="1"/>
            <a:endParaRPr/>
          </a:p>
          <a:p>
            <a:pPr lvl="2"/>
            <a:endParaRPr/>
          </a:p>
          <a:p>
            <a:pPr lvl="3"/>
            <a:endParaRPr/>
          </a:p>
          <a:p>
            <a:pPr lvl="4"/>
            <a:endParaRPr/>
          </a:p>
        </p:txBody>
      </p:sp>
      <p:sp>
        <p:nvSpPr>
          <p:cNvPr id="52" name="THANKYOU"/>
          <p:cNvSpPr txBox="1">
            <a:spLocks noGrp="1"/>
          </p:cNvSpPr>
          <p:nvPr>
            <p:ph type="title" hasCustomPrompt="1"/>
          </p:nvPr>
        </p:nvSpPr>
        <p:spPr>
          <a:xfrm>
            <a:off x="658313" y="3486089"/>
            <a:ext cx="7634040" cy="2495611"/>
          </a:xfrm>
          <a:prstGeom prst="rect">
            <a:avLst/>
          </a:prstGeom>
        </p:spPr>
        <p:txBody>
          <a:bodyPr anchor="t"/>
          <a:lstStyle>
            <a:lvl1pPr>
              <a:lnSpc>
                <a:spcPts val="9900"/>
              </a:lnSpc>
              <a:defRPr sz="12300">
                <a:solidFill>
                  <a:srgbClr val="1482AC"/>
                </a:solidFill>
                <a:latin typeface="Aptos Display"/>
                <a:ea typeface="Aptos Display"/>
                <a:cs typeface="Aptos Display"/>
                <a:sym typeface="Aptos Display"/>
              </a:defRPr>
            </a:lvl1pPr>
          </a:lstStyle>
          <a:p>
            <a:r>
              <a:t>THANKYOU</a:t>
            </a:r>
          </a:p>
        </p:txBody>
      </p:sp>
      <p:pic>
        <p:nvPicPr>
          <p:cNvPr id="53" name="Graphic 22" descr="Graphic 22">
            <a:hlinkClick r:id="rId2"/>
          </p:cNvPr>
          <p:cNvPicPr>
            <a:picLocks noChangeAspect="1"/>
          </p:cNvPicPr>
          <p:nvPr/>
        </p:nvPicPr>
        <p:blipFill>
          <a:blip r:embed="rId3"/>
          <a:stretch>
            <a:fillRect/>
          </a:stretch>
        </p:blipFill>
        <p:spPr>
          <a:xfrm>
            <a:off x="6463553" y="9115879"/>
            <a:ext cx="444358" cy="434970"/>
          </a:xfrm>
          <a:prstGeom prst="rect">
            <a:avLst/>
          </a:prstGeom>
          <a:ln w="12700">
            <a:miter lim="400000"/>
          </a:ln>
        </p:spPr>
      </p:pic>
      <p:pic>
        <p:nvPicPr>
          <p:cNvPr id="54" name="Graphic 24" descr="Graphic 24">
            <a:hlinkClick r:id="rId4"/>
          </p:cNvPr>
          <p:cNvPicPr>
            <a:picLocks noChangeAspect="1"/>
          </p:cNvPicPr>
          <p:nvPr/>
        </p:nvPicPr>
        <p:blipFill>
          <a:blip r:embed="rId5"/>
          <a:stretch>
            <a:fillRect/>
          </a:stretch>
        </p:blipFill>
        <p:spPr>
          <a:xfrm>
            <a:off x="7682187" y="9132678"/>
            <a:ext cx="610166" cy="434970"/>
          </a:xfrm>
          <a:prstGeom prst="rect">
            <a:avLst/>
          </a:prstGeom>
          <a:ln w="12700">
            <a:miter lim="400000"/>
          </a:ln>
        </p:spPr>
      </p:pic>
      <p:sp>
        <p:nvSpPr>
          <p:cNvPr id="55" name="Straight Connector 26"/>
          <p:cNvSpPr/>
          <p:nvPr/>
        </p:nvSpPr>
        <p:spPr>
          <a:xfrm>
            <a:off x="7288658" y="9041162"/>
            <a:ext cx="1" cy="623549"/>
          </a:xfrm>
          <a:prstGeom prst="line">
            <a:avLst/>
          </a:prstGeom>
          <a:ln w="19050">
            <a:solidFill>
              <a:srgbClr val="7FAEFF"/>
            </a:solidFill>
          </a:ln>
        </p:spPr>
        <p:txBody>
          <a:bodyPr lIns="45719" rIns="45719"/>
          <a:lstStyle/>
          <a:p>
            <a:endParaRPr/>
          </a:p>
        </p:txBody>
      </p:sp>
      <p:pic>
        <p:nvPicPr>
          <p:cNvPr id="56" name="Graphic 1" descr="Graphic 1"/>
          <p:cNvPicPr>
            <a:picLocks noChangeAspect="1"/>
          </p:cNvPicPr>
          <p:nvPr/>
        </p:nvPicPr>
        <p:blipFill>
          <a:blip r:embed="rId6"/>
          <a:stretch>
            <a:fillRect/>
          </a:stretch>
        </p:blipFill>
        <p:spPr>
          <a:xfrm>
            <a:off x="745446" y="591482"/>
            <a:ext cx="1154874" cy="1154873"/>
          </a:xfrm>
          <a:prstGeom prst="rect">
            <a:avLst/>
          </a:prstGeom>
          <a:ln w="12700">
            <a:miter lim="400000"/>
          </a:ln>
        </p:spPr>
      </p:pic>
      <p:sp>
        <p:nvSpPr>
          <p:cNvPr id="57" name="Picture Placeholder 14"/>
          <p:cNvSpPr>
            <a:spLocks noGrp="1"/>
          </p:cNvSpPr>
          <p:nvPr>
            <p:ph type="pic" sz="half" idx="21"/>
          </p:nvPr>
        </p:nvSpPr>
        <p:spPr>
          <a:xfrm>
            <a:off x="9144000" y="4762"/>
            <a:ext cx="8383589" cy="8415338"/>
          </a:xfrm>
          <a:prstGeom prst="rect">
            <a:avLst/>
          </a:prstGeom>
        </p:spPr>
        <p:txBody>
          <a:bodyPr lIns="91439" rIns="91439">
            <a:noAutofit/>
          </a:bodyPr>
          <a:lstStyle/>
          <a:p>
            <a:endParaRP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640219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4_Custom Layout">
  <p:cSld name="44_Custom Layout">
    <p:spTree>
      <p:nvGrpSpPr>
        <p:cNvPr id="1" name="Shape 22"/>
        <p:cNvGrpSpPr/>
        <p:nvPr/>
      </p:nvGrpSpPr>
      <p:grpSpPr>
        <a:xfrm>
          <a:off x="0" y="0"/>
          <a:ext cx="0" cy="0"/>
          <a:chOff x="0" y="0"/>
          <a:chExt cx="0" cy="0"/>
        </a:xfrm>
      </p:grpSpPr>
      <p:sp>
        <p:nvSpPr>
          <p:cNvPr id="23" name="Google Shape;23;p20"/>
          <p:cNvSpPr>
            <a:spLocks noGrp="1"/>
          </p:cNvSpPr>
          <p:nvPr>
            <p:ph type="pic" idx="2"/>
          </p:nvPr>
        </p:nvSpPr>
        <p:spPr>
          <a:xfrm>
            <a:off x="1" y="0"/>
            <a:ext cx="18288000" cy="10287000"/>
          </a:xfrm>
          <a:prstGeom prst="rect">
            <a:avLst/>
          </a:prstGeom>
          <a:noFill/>
          <a:ln>
            <a:noFill/>
          </a:ln>
        </p:spPr>
      </p:sp>
      <p:sp>
        <p:nvSpPr>
          <p:cNvPr id="24" name="Google Shape;24;p20"/>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25" name="Google Shape;25;p20"/>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3644923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ll Blank">
  <p:cSld name="All Blank">
    <p:spTree>
      <p:nvGrpSpPr>
        <p:cNvPr id="1" name="Shape 26"/>
        <p:cNvGrpSpPr/>
        <p:nvPr/>
      </p:nvGrpSpPr>
      <p:grpSpPr>
        <a:xfrm>
          <a:off x="0" y="0"/>
          <a:ext cx="0" cy="0"/>
          <a:chOff x="0" y="0"/>
          <a:chExt cx="0" cy="0"/>
        </a:xfrm>
      </p:grpSpPr>
      <p:sp>
        <p:nvSpPr>
          <p:cNvPr id="27" name="Google Shape;27;p30"/>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28" name="Google Shape;28;p30"/>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2827851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7_Custom Layout">
  <p:cSld name="7_Custom Layout">
    <p:bg>
      <p:bgPr>
        <a:blipFill>
          <a:blip r:embed="rId2">
            <a:alphaModFix/>
          </a:blip>
          <a:stretch>
            <a:fillRect/>
          </a:stretch>
        </a:blipFill>
        <a:effectLst/>
      </p:bgPr>
    </p:bg>
    <p:spTree>
      <p:nvGrpSpPr>
        <p:cNvPr id="1" name="Shape 33"/>
        <p:cNvGrpSpPr/>
        <p:nvPr/>
      </p:nvGrpSpPr>
      <p:grpSpPr>
        <a:xfrm>
          <a:off x="0" y="0"/>
          <a:ext cx="0" cy="0"/>
          <a:chOff x="0" y="0"/>
          <a:chExt cx="0" cy="0"/>
        </a:xfrm>
      </p:grpSpPr>
    </p:spTree>
    <p:extLst>
      <p:ext uri="{BB962C8B-B14F-4D97-AF65-F5344CB8AC3E}">
        <p14:creationId xmlns:p14="http://schemas.microsoft.com/office/powerpoint/2010/main" val="2890882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stimonial 2">
  <p:cSld name="Testimonial 2">
    <p:spTree>
      <p:nvGrpSpPr>
        <p:cNvPr id="1" name="Shape 34"/>
        <p:cNvGrpSpPr/>
        <p:nvPr/>
      </p:nvGrpSpPr>
      <p:grpSpPr>
        <a:xfrm>
          <a:off x="0" y="0"/>
          <a:ext cx="0" cy="0"/>
          <a:chOff x="0" y="0"/>
          <a:chExt cx="0" cy="0"/>
        </a:xfrm>
      </p:grpSpPr>
      <p:sp>
        <p:nvSpPr>
          <p:cNvPr id="35" name="Google Shape;35;g35bb7134f4b_0_647"/>
          <p:cNvSpPr/>
          <p:nvPr/>
        </p:nvSpPr>
        <p:spPr>
          <a:xfrm>
            <a:off x="0" y="2"/>
            <a:ext cx="7891585" cy="103509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701"/>
              <a:buFont typeface="Arial"/>
              <a:buNone/>
            </a:pPr>
            <a:endParaRPr sz="2701" b="0" i="0" u="none" strike="noStrike" cap="none">
              <a:solidFill>
                <a:schemeClr val="lt1"/>
              </a:solidFill>
              <a:latin typeface="Arial"/>
              <a:ea typeface="Arial"/>
              <a:cs typeface="Arial"/>
              <a:sym typeface="Arial"/>
            </a:endParaRPr>
          </a:p>
        </p:txBody>
      </p:sp>
      <p:cxnSp>
        <p:nvCxnSpPr>
          <p:cNvPr id="36" name="Google Shape;36;g35bb7134f4b_0_647"/>
          <p:cNvCxnSpPr/>
          <p:nvPr/>
        </p:nvCxnSpPr>
        <p:spPr>
          <a:xfrm rot="10800000">
            <a:off x="8517430" y="1338698"/>
            <a:ext cx="0" cy="7673700"/>
          </a:xfrm>
          <a:prstGeom prst="straightConnector1">
            <a:avLst/>
          </a:prstGeom>
          <a:noFill/>
          <a:ln w="9525" cap="flat" cmpd="sng">
            <a:solidFill>
              <a:schemeClr val="accent5"/>
            </a:solidFill>
            <a:prstDash val="solid"/>
            <a:round/>
            <a:headEnd type="none" w="sm" len="sm"/>
            <a:tailEnd type="none" w="sm" len="sm"/>
          </a:ln>
          <a:effectLst>
            <a:outerShdw blurRad="40000" dist="23000" dir="5400000" rotWithShape="0">
              <a:srgbClr val="000000">
                <a:alpha val="34509"/>
              </a:srgbClr>
            </a:outerShdw>
          </a:effectLst>
        </p:spPr>
      </p:cxnSp>
      <p:sp>
        <p:nvSpPr>
          <p:cNvPr id="37" name="Google Shape;37;g35bb7134f4b_0_647"/>
          <p:cNvSpPr>
            <a:spLocks noGrp="1"/>
          </p:cNvSpPr>
          <p:nvPr>
            <p:ph type="pic" idx="2"/>
          </p:nvPr>
        </p:nvSpPr>
        <p:spPr>
          <a:xfrm>
            <a:off x="9143374" y="2252972"/>
            <a:ext cx="1999974" cy="1999800"/>
          </a:xfrm>
          <a:prstGeom prst="rect">
            <a:avLst/>
          </a:prstGeom>
          <a:solidFill>
            <a:schemeClr val="accent1"/>
          </a:solidFill>
          <a:ln>
            <a:noFill/>
          </a:ln>
        </p:spPr>
      </p:sp>
      <p:sp>
        <p:nvSpPr>
          <p:cNvPr id="38" name="Google Shape;38;g35bb7134f4b_0_647"/>
          <p:cNvSpPr>
            <a:spLocks noGrp="1"/>
          </p:cNvSpPr>
          <p:nvPr>
            <p:ph type="pic" idx="3"/>
          </p:nvPr>
        </p:nvSpPr>
        <p:spPr>
          <a:xfrm>
            <a:off x="9143374" y="5076492"/>
            <a:ext cx="1999974" cy="1999800"/>
          </a:xfrm>
          <a:prstGeom prst="rect">
            <a:avLst/>
          </a:prstGeom>
          <a:solidFill>
            <a:schemeClr val="accent1"/>
          </a:solidFill>
          <a:ln>
            <a:noFill/>
          </a:ln>
        </p:spPr>
      </p:sp>
      <p:cxnSp>
        <p:nvCxnSpPr>
          <p:cNvPr id="39" name="Google Shape;39;g35bb7134f4b_0_647"/>
          <p:cNvCxnSpPr/>
          <p:nvPr/>
        </p:nvCxnSpPr>
        <p:spPr>
          <a:xfrm rot="10800000">
            <a:off x="8517465" y="4671389"/>
            <a:ext cx="8513239" cy="0"/>
          </a:xfrm>
          <a:prstGeom prst="straightConnector1">
            <a:avLst/>
          </a:prstGeom>
          <a:noFill/>
          <a:ln w="9525" cap="flat" cmpd="sng">
            <a:solidFill>
              <a:schemeClr val="accent5"/>
            </a:solidFill>
            <a:prstDash val="solid"/>
            <a:round/>
            <a:headEnd type="none" w="sm" len="sm"/>
            <a:tailEnd type="none" w="sm" len="sm"/>
          </a:ln>
          <a:effectLst>
            <a:outerShdw blurRad="40000" dist="23000" dir="5400000" rotWithShape="0">
              <a:srgbClr val="000000">
                <a:alpha val="34509"/>
              </a:srgbClr>
            </a:outerShdw>
          </a:effectLst>
        </p:spPr>
      </p:cxnSp>
      <p:sp>
        <p:nvSpPr>
          <p:cNvPr id="40" name="Google Shape;40;g35bb7134f4b_0_647"/>
          <p:cNvSpPr txBox="1">
            <a:spLocks noGrp="1"/>
          </p:cNvSpPr>
          <p:nvPr>
            <p:ph type="sldNum" idx="12"/>
          </p:nvPr>
        </p:nvSpPr>
        <p:spPr>
          <a:xfrm>
            <a:off x="17428728" y="9688743"/>
            <a:ext cx="859275" cy="547800"/>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41" name="Google Shape;41;g35bb7134f4b_0_647"/>
          <p:cNvSpPr txBox="1">
            <a:spLocks noGrp="1"/>
          </p:cNvSpPr>
          <p:nvPr>
            <p:ph type="dt" idx="10"/>
          </p:nvPr>
        </p:nvSpPr>
        <p:spPr>
          <a:xfrm>
            <a:off x="0" y="9765852"/>
            <a:ext cx="4206665" cy="3936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10429520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hort descriptor and text in bullets">
  <p:cSld name="Title, short descriptor and text in bullets">
    <p:bg>
      <p:bgPr>
        <a:solidFill>
          <a:schemeClr val="lt1"/>
        </a:solidFill>
        <a:effectLst/>
      </p:bgPr>
    </p:bg>
    <p:spTree>
      <p:nvGrpSpPr>
        <p:cNvPr id="1" name="Shape 42"/>
        <p:cNvGrpSpPr/>
        <p:nvPr/>
      </p:nvGrpSpPr>
      <p:grpSpPr>
        <a:xfrm>
          <a:off x="0" y="0"/>
          <a:ext cx="0" cy="0"/>
          <a:chOff x="0" y="0"/>
          <a:chExt cx="0" cy="0"/>
        </a:xfrm>
      </p:grpSpPr>
      <p:sp>
        <p:nvSpPr>
          <p:cNvPr id="43" name="Google Shape;43;p22"/>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2"/>
          <p:cNvSpPr txBox="1">
            <a:spLocks noGrp="1"/>
          </p:cNvSpPr>
          <p:nvPr>
            <p:ph type="body" idx="1"/>
          </p:nvPr>
        </p:nvSpPr>
        <p:spPr>
          <a:xfrm>
            <a:off x="1023618" y="1918653"/>
            <a:ext cx="16240763" cy="504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5" name="Google Shape;45;p22"/>
          <p:cNvSpPr txBox="1">
            <a:spLocks noGrp="1"/>
          </p:cNvSpPr>
          <p:nvPr>
            <p:ph type="body" idx="2"/>
          </p:nvPr>
        </p:nvSpPr>
        <p:spPr>
          <a:xfrm>
            <a:off x="1023619" y="2838451"/>
            <a:ext cx="16240355" cy="645795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lvl1pPr>
            <a:lvl2pPr marL="914400" lvl="1" indent="-431800" algn="l">
              <a:lnSpc>
                <a:spcPct val="120000"/>
              </a:lnSpc>
              <a:spcBef>
                <a:spcPts val="1000"/>
              </a:spcBef>
              <a:spcAft>
                <a:spcPts val="0"/>
              </a:spcAft>
              <a:buSzPts val="3200"/>
              <a:buChar char="▪"/>
              <a:defRPr/>
            </a:lvl2pPr>
            <a:lvl3pPr marL="1371600" lvl="2" indent="-381000" algn="l">
              <a:lnSpc>
                <a:spcPct val="120000"/>
              </a:lnSpc>
              <a:spcBef>
                <a:spcPts val="1000"/>
              </a:spcBef>
              <a:spcAft>
                <a:spcPts val="0"/>
              </a:spcAft>
              <a:buSzPts val="24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6" name="Google Shape;46;p22"/>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47" name="Google Shape;47;p22"/>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120686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ulle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4324800-CFC8-4CF1-B297-52EC07618FB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436436" y="9473536"/>
            <a:ext cx="622964" cy="622964"/>
          </a:xfrm>
          <a:prstGeom prst="rect">
            <a:avLst/>
          </a:prstGeom>
        </p:spPr>
      </p:pic>
      <p:sp>
        <p:nvSpPr>
          <p:cNvPr id="2" name="Text Placeholder 2">
            <a:extLst>
              <a:ext uri="{FF2B5EF4-FFF2-40B4-BE49-F238E27FC236}">
                <a16:creationId xmlns:a16="http://schemas.microsoft.com/office/drawing/2014/main" id="{50E63C18-4494-429D-C7BD-8F1E6789EF1E}"/>
              </a:ext>
            </a:extLst>
          </p:cNvPr>
          <p:cNvSpPr>
            <a:spLocks noGrp="1"/>
          </p:cNvSpPr>
          <p:nvPr>
            <p:ph type="body" idx="16"/>
          </p:nvPr>
        </p:nvSpPr>
        <p:spPr>
          <a:xfrm>
            <a:off x="838200" y="2322444"/>
            <a:ext cx="16598236" cy="6853503"/>
          </a:xfrm>
        </p:spPr>
        <p:txBody>
          <a:bodyPr anchor="t">
            <a:noAutofit/>
          </a:bodyPr>
          <a:lstStyle>
            <a:lvl1pPr marL="342900" indent="-342900">
              <a:buFont typeface="Arial" panose="020B0604020202020204" pitchFamily="34" charset="0"/>
              <a:buChar char="•"/>
              <a:defRPr sz="3000" b="0" i="0">
                <a:solidFill>
                  <a:schemeClr val="tx1"/>
                </a:solidFill>
                <a:latin typeface="Aptos" panose="020B0004020202020204" pitchFamily="34" charset="0"/>
              </a:defRPr>
            </a:lvl1pPr>
            <a:lvl2pPr marL="742950" indent="-285750">
              <a:buFont typeface="Arial" panose="020B0604020202020204" pitchFamily="34" charset="0"/>
              <a:buChar char="•"/>
              <a:defRPr sz="2800">
                <a:solidFill>
                  <a:schemeClr val="tx1"/>
                </a:solidFill>
              </a:defRPr>
            </a:lvl2pPr>
            <a:lvl3pPr marL="1200150" indent="-285750">
              <a:buFont typeface="Arial" panose="020B0604020202020204" pitchFamily="34" charset="0"/>
              <a:buChar char="•"/>
              <a:defRPr sz="2800">
                <a:solidFill>
                  <a:schemeClr val="tx1"/>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endParaRPr lang="en-US" dirty="0"/>
          </a:p>
        </p:txBody>
      </p:sp>
      <p:sp>
        <p:nvSpPr>
          <p:cNvPr id="4" name="Title 1">
            <a:extLst>
              <a:ext uri="{FF2B5EF4-FFF2-40B4-BE49-F238E27FC236}">
                <a16:creationId xmlns:a16="http://schemas.microsoft.com/office/drawing/2014/main" id="{CC4D061A-9182-0E47-58BB-1394889710DD}"/>
              </a:ext>
            </a:extLst>
          </p:cNvPr>
          <p:cNvSpPr>
            <a:spLocks noGrp="1"/>
          </p:cNvSpPr>
          <p:nvPr>
            <p:ph type="title"/>
          </p:nvPr>
        </p:nvSpPr>
        <p:spPr>
          <a:xfrm>
            <a:off x="863080" y="555036"/>
            <a:ext cx="16573356" cy="916056"/>
          </a:xfrm>
        </p:spPr>
        <p:txBody>
          <a:bodyPr anchor="ctr"/>
          <a:lstStyle>
            <a:lvl1pPr>
              <a:lnSpc>
                <a:spcPts val="4100"/>
              </a:lnSpc>
              <a:defRPr sz="4200">
                <a:solidFill>
                  <a:srgbClr val="263BD3"/>
                </a:solidFill>
              </a:defRPr>
            </a:lvl1pPr>
          </a:lstStyle>
          <a:p>
            <a:endParaRPr lang="en-US" dirty="0"/>
          </a:p>
        </p:txBody>
      </p:sp>
      <p:sp>
        <p:nvSpPr>
          <p:cNvPr id="6" name="Rectangle 5">
            <a:extLst>
              <a:ext uri="{FF2B5EF4-FFF2-40B4-BE49-F238E27FC236}">
                <a16:creationId xmlns:a16="http://schemas.microsoft.com/office/drawing/2014/main" id="{BDB5ECD6-ECF9-90A5-110C-BF2E6CC263AA}"/>
              </a:ext>
            </a:extLst>
          </p:cNvPr>
          <p:cNvSpPr/>
          <p:nvPr userDrawn="1"/>
        </p:nvSpPr>
        <p:spPr>
          <a:xfrm rot="16200000">
            <a:off x="-178533" y="572374"/>
            <a:ext cx="1149261" cy="792193"/>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hape&#10;&#10;Description automatically generated with medium confidence">
            <a:extLst>
              <a:ext uri="{FF2B5EF4-FFF2-40B4-BE49-F238E27FC236}">
                <a16:creationId xmlns:a16="http://schemas.microsoft.com/office/drawing/2014/main" id="{C1AF7A7B-5F01-B0D5-6D4A-6D583D50D30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4578272" y="9334997"/>
            <a:ext cx="2858164" cy="79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794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48"/>
        <p:cNvGrpSpPr/>
        <p:nvPr/>
      </p:nvGrpSpPr>
      <p:grpSpPr>
        <a:xfrm>
          <a:off x="0" y="0"/>
          <a:ext cx="0" cy="0"/>
          <a:chOff x="0" y="0"/>
          <a:chExt cx="0" cy="0"/>
        </a:xfrm>
      </p:grpSpPr>
      <p:sp>
        <p:nvSpPr>
          <p:cNvPr id="49" name="Google Shape;49;p23"/>
          <p:cNvSpPr/>
          <p:nvPr/>
        </p:nvSpPr>
        <p:spPr>
          <a:xfrm>
            <a:off x="1" y="2870881"/>
            <a:ext cx="11619921" cy="514350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50" name="Google Shape;50;p23"/>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51" name="Google Shape;51;p23"/>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b="1" cap="none">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3"/>
          <p:cNvSpPr txBox="1">
            <a:spLocks noGrp="1"/>
          </p:cNvSpPr>
          <p:nvPr>
            <p:ph type="body" idx="1"/>
          </p:nvPr>
        </p:nvSpPr>
        <p:spPr>
          <a:xfrm>
            <a:off x="1023618" y="1918653"/>
            <a:ext cx="16240763" cy="504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b="0" i="0">
                <a:solidFill>
                  <a:srgbClr val="7F7F7F"/>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3" name="Google Shape;53;p23"/>
          <p:cNvSpPr txBox="1">
            <a:spLocks noGrp="1"/>
          </p:cNvSpPr>
          <p:nvPr>
            <p:ph type="body" idx="2"/>
          </p:nvPr>
        </p:nvSpPr>
        <p:spPr>
          <a:xfrm>
            <a:off x="1023618" y="3119439"/>
            <a:ext cx="10293064" cy="4619625"/>
          </a:xfrm>
          <a:prstGeom prst="rect">
            <a:avLst/>
          </a:prstGeom>
          <a:noFill/>
          <a:ln>
            <a:noFill/>
          </a:ln>
        </p:spPr>
        <p:txBody>
          <a:bodyPr spcFirstLastPara="1" wrap="square" lIns="91425" tIns="45700" rIns="91425" bIns="45700" anchor="t" anchorCtr="0">
            <a:normAutofit/>
          </a:bodyPr>
          <a:lstStyle>
            <a:lvl1pPr marL="457200" lvl="0" indent="-457200" algn="l">
              <a:lnSpc>
                <a:spcPct val="120000"/>
              </a:lnSpc>
              <a:spcBef>
                <a:spcPts val="1200"/>
              </a:spcBef>
              <a:spcAft>
                <a:spcPts val="0"/>
              </a:spcAft>
              <a:buSzPts val="3600"/>
              <a:buChar char="▪"/>
              <a:defRPr>
                <a:solidFill>
                  <a:schemeClr val="lt2"/>
                </a:solidFill>
              </a:defRPr>
            </a:lvl1pPr>
            <a:lvl2pPr marL="914400" lvl="1" indent="-431800" algn="l">
              <a:lnSpc>
                <a:spcPct val="120000"/>
              </a:lnSpc>
              <a:spcBef>
                <a:spcPts val="1000"/>
              </a:spcBef>
              <a:spcAft>
                <a:spcPts val="0"/>
              </a:spcAft>
              <a:buSzPts val="3200"/>
              <a:buChar char="▪"/>
              <a:defRPr>
                <a:solidFill>
                  <a:schemeClr val="lt2"/>
                </a:solidFill>
              </a:defRPr>
            </a:lvl2pPr>
            <a:lvl3pPr marL="1371600" lvl="2" indent="-381000" algn="l">
              <a:lnSpc>
                <a:spcPct val="120000"/>
              </a:lnSpc>
              <a:spcBef>
                <a:spcPts val="1000"/>
              </a:spcBef>
              <a:spcAft>
                <a:spcPts val="0"/>
              </a:spcAft>
              <a:buSzPts val="2400"/>
              <a:buChar char="▪"/>
              <a:defRPr>
                <a:solidFill>
                  <a:schemeClr val="lt2"/>
                </a:solidFill>
              </a:defRPr>
            </a:lvl3pPr>
            <a:lvl4pPr marL="1828800" lvl="3" indent="-342900" algn="l">
              <a:lnSpc>
                <a:spcPct val="100000"/>
              </a:lnSpc>
              <a:spcBef>
                <a:spcPts val="1000"/>
              </a:spcBef>
              <a:spcAft>
                <a:spcPts val="0"/>
              </a:spcAft>
              <a:buSzPts val="1800"/>
              <a:buChar char="▪"/>
              <a:defRPr>
                <a:solidFill>
                  <a:schemeClr val="lt2"/>
                </a:solidFill>
              </a:defRPr>
            </a:lvl4pPr>
            <a:lvl5pPr marL="2286000" lvl="4" indent="-304800" algn="l">
              <a:lnSpc>
                <a:spcPct val="100000"/>
              </a:lnSpc>
              <a:spcBef>
                <a:spcPts val="240"/>
              </a:spcBef>
              <a:spcAft>
                <a:spcPts val="0"/>
              </a:spcAft>
              <a:buClr>
                <a:schemeClr val="lt2"/>
              </a:buClr>
              <a:buSzPts val="1200"/>
              <a:buFont typeface="Arial"/>
              <a:buChar char="•"/>
              <a:defRPr>
                <a:solidFill>
                  <a:schemeClr val="lt2"/>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54" name="Google Shape;54;p23"/>
          <p:cNvSpPr>
            <a:spLocks noGrp="1"/>
          </p:cNvSpPr>
          <p:nvPr>
            <p:ph type="pic" idx="3"/>
          </p:nvPr>
        </p:nvSpPr>
        <p:spPr>
          <a:xfrm>
            <a:off x="11619921" y="2870200"/>
            <a:ext cx="6668079" cy="5143500"/>
          </a:xfrm>
          <a:prstGeom prst="rect">
            <a:avLst/>
          </a:prstGeom>
          <a:solidFill>
            <a:schemeClr val="accent1"/>
          </a:solidFill>
          <a:ln>
            <a:noFill/>
          </a:ln>
        </p:spPr>
      </p:sp>
      <p:sp>
        <p:nvSpPr>
          <p:cNvPr id="55" name="Google Shape;55;p23"/>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10811966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White background Teal Text - with date">
  <p:cSld name="White background Teal Text - with date">
    <p:spTree>
      <p:nvGrpSpPr>
        <p:cNvPr id="1" name="Shape 56"/>
        <p:cNvGrpSpPr/>
        <p:nvPr/>
      </p:nvGrpSpPr>
      <p:grpSpPr>
        <a:xfrm>
          <a:off x="0" y="0"/>
          <a:ext cx="0" cy="0"/>
          <a:chOff x="0" y="0"/>
          <a:chExt cx="0" cy="0"/>
        </a:xfrm>
      </p:grpSpPr>
      <p:sp>
        <p:nvSpPr>
          <p:cNvPr id="57" name="Google Shape;57;p24"/>
          <p:cNvSpPr txBox="1">
            <a:spLocks noGrp="1"/>
          </p:cNvSpPr>
          <p:nvPr>
            <p:ph type="title"/>
          </p:nvPr>
        </p:nvSpPr>
        <p:spPr>
          <a:xfrm>
            <a:off x="669451" y="7049729"/>
            <a:ext cx="16637163" cy="1203151"/>
          </a:xfrm>
          <a:prstGeom prst="rect">
            <a:avLst/>
          </a:prstGeom>
          <a:noFill/>
          <a:ln>
            <a:noFill/>
          </a:ln>
        </p:spPr>
        <p:txBody>
          <a:bodyPr spcFirstLastPara="1" wrap="square" lIns="163275" tIns="81625" rIns="163275" bIns="81625" anchor="ctr" anchorCtr="0">
            <a:normAutofit/>
          </a:bodyPr>
          <a:lstStyle>
            <a:lvl1pPr lvl="0" algn="ctr">
              <a:lnSpc>
                <a:spcPct val="100000"/>
              </a:lnSpc>
              <a:spcBef>
                <a:spcPts val="0"/>
              </a:spcBef>
              <a:spcAft>
                <a:spcPts val="0"/>
              </a:spcAft>
              <a:buClr>
                <a:srgbClr val="2CA7B2"/>
              </a:buClr>
              <a:buSzPts val="6600"/>
              <a:buFont typeface="Arial"/>
              <a:buNone/>
              <a:defRPr sz="6600" b="1" cap="none">
                <a:solidFill>
                  <a:srgbClr val="2CA7B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8" name="Google Shape;58;p24"/>
          <p:cNvPicPr preferRelativeResize="0"/>
          <p:nvPr/>
        </p:nvPicPr>
        <p:blipFill rotWithShape="1">
          <a:blip r:embed="rId2">
            <a:alphaModFix/>
          </a:blip>
          <a:srcRect/>
          <a:stretch/>
        </p:blipFill>
        <p:spPr>
          <a:xfrm>
            <a:off x="3891830" y="1493369"/>
            <a:ext cx="10504341" cy="4062992"/>
          </a:xfrm>
          <a:prstGeom prst="rect">
            <a:avLst/>
          </a:prstGeom>
          <a:noFill/>
          <a:ln>
            <a:noFill/>
          </a:ln>
        </p:spPr>
      </p:pic>
      <p:sp>
        <p:nvSpPr>
          <p:cNvPr id="59" name="Google Shape;59;p24"/>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
        <p:nvSpPr>
          <p:cNvPr id="60" name="Google Shape;60;p24"/>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61" name="Google Shape;61;p24"/>
          <p:cNvSpPr/>
          <p:nvPr/>
        </p:nvSpPr>
        <p:spPr>
          <a:xfrm>
            <a:off x="16172736" y="508001"/>
            <a:ext cx="2115264" cy="1134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Tree>
    <p:extLst>
      <p:ext uri="{BB962C8B-B14F-4D97-AF65-F5344CB8AC3E}">
        <p14:creationId xmlns:p14="http://schemas.microsoft.com/office/powerpoint/2010/main" val="2126285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ye on Data Background Cover Slide - With logo and Title">
  <p:cSld name="Eye on Data Background Cover Slide - With logo and Title">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25" descr="loog.png"/>
          <p:cNvPicPr preferRelativeResize="0"/>
          <p:nvPr/>
        </p:nvPicPr>
        <p:blipFill rotWithShape="1">
          <a:blip r:embed="rId3">
            <a:alphaModFix/>
          </a:blip>
          <a:srcRect/>
          <a:stretch/>
        </p:blipFill>
        <p:spPr>
          <a:xfrm>
            <a:off x="10417506" y="2409366"/>
            <a:ext cx="5724008" cy="1761890"/>
          </a:xfrm>
          <a:prstGeom prst="rect">
            <a:avLst/>
          </a:prstGeom>
          <a:noFill/>
          <a:ln>
            <a:noFill/>
          </a:ln>
        </p:spPr>
      </p:pic>
      <p:pic>
        <p:nvPicPr>
          <p:cNvPr id="64" name="Google Shape;64;p25"/>
          <p:cNvPicPr preferRelativeResize="0"/>
          <p:nvPr/>
        </p:nvPicPr>
        <p:blipFill rotWithShape="1">
          <a:blip r:embed="rId4">
            <a:alphaModFix/>
          </a:blip>
          <a:srcRect/>
          <a:stretch/>
        </p:blipFill>
        <p:spPr>
          <a:xfrm>
            <a:off x="16141514" y="232834"/>
            <a:ext cx="2146486" cy="1219200"/>
          </a:xfrm>
          <a:prstGeom prst="rect">
            <a:avLst/>
          </a:prstGeom>
          <a:noFill/>
          <a:ln>
            <a:noFill/>
          </a:ln>
        </p:spPr>
      </p:pic>
      <p:sp>
        <p:nvSpPr>
          <p:cNvPr id="65" name="Google Shape;65;p25"/>
          <p:cNvSpPr txBox="1">
            <a:spLocks noGrp="1"/>
          </p:cNvSpPr>
          <p:nvPr>
            <p:ph type="body" idx="1"/>
          </p:nvPr>
        </p:nvSpPr>
        <p:spPr>
          <a:xfrm>
            <a:off x="8400451" y="4890054"/>
            <a:ext cx="9533506" cy="113306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200"/>
              </a:spcBef>
              <a:spcAft>
                <a:spcPts val="0"/>
              </a:spcAft>
              <a:buSzPts val="6000"/>
              <a:buFont typeface="Arial"/>
              <a:buNone/>
              <a:defRPr sz="6000" b="1">
                <a:solidFill>
                  <a:schemeClr val="accent2"/>
                </a:solidFill>
                <a:latin typeface="Arial"/>
                <a:ea typeface="Arial"/>
                <a:cs typeface="Arial"/>
                <a:sym typeface="Arial"/>
              </a:defRPr>
            </a:lvl1pPr>
            <a:lvl2pPr marL="914400" lvl="1" indent="-228600" algn="l">
              <a:lnSpc>
                <a:spcPct val="120000"/>
              </a:lnSpc>
              <a:spcBef>
                <a:spcPts val="1000"/>
              </a:spcBef>
              <a:spcAft>
                <a:spcPts val="0"/>
              </a:spcAft>
              <a:buSzPts val="6000"/>
              <a:buFont typeface="Arial"/>
              <a:buNone/>
              <a:defRPr sz="6000">
                <a:latin typeface="Arial"/>
                <a:ea typeface="Arial"/>
                <a:cs typeface="Arial"/>
                <a:sym typeface="Arial"/>
              </a:defRPr>
            </a:lvl2pPr>
            <a:lvl3pPr marL="1371600" lvl="2" indent="-228600" algn="l">
              <a:lnSpc>
                <a:spcPct val="120000"/>
              </a:lnSpc>
              <a:spcBef>
                <a:spcPts val="1000"/>
              </a:spcBef>
              <a:spcAft>
                <a:spcPts val="0"/>
              </a:spcAft>
              <a:buSzPts val="6000"/>
              <a:buFont typeface="Arial"/>
              <a:buNone/>
              <a:defRPr sz="6000">
                <a:latin typeface="Arial"/>
                <a:ea typeface="Arial"/>
                <a:cs typeface="Arial"/>
                <a:sym typeface="Arial"/>
              </a:defRPr>
            </a:lvl3pPr>
            <a:lvl4pPr marL="1828800" lvl="3" indent="-228600" algn="l">
              <a:lnSpc>
                <a:spcPct val="100000"/>
              </a:lnSpc>
              <a:spcBef>
                <a:spcPts val="1000"/>
              </a:spcBef>
              <a:spcAft>
                <a:spcPts val="0"/>
              </a:spcAft>
              <a:buSzPts val="6000"/>
              <a:buFont typeface="Arial"/>
              <a:buNone/>
              <a:defRPr sz="6000">
                <a:latin typeface="Arial"/>
                <a:ea typeface="Arial"/>
                <a:cs typeface="Arial"/>
                <a:sym typeface="Arial"/>
              </a:defRPr>
            </a:lvl4pPr>
            <a:lvl5pPr marL="2286000" lvl="4" indent="-228600" algn="l">
              <a:lnSpc>
                <a:spcPct val="100000"/>
              </a:lnSpc>
              <a:spcBef>
                <a:spcPts val="1200"/>
              </a:spcBef>
              <a:spcAft>
                <a:spcPts val="0"/>
              </a:spcAft>
              <a:buClr>
                <a:schemeClr val="dk1"/>
              </a:buClr>
              <a:buSzPts val="6000"/>
              <a:buFont typeface="Arial"/>
              <a:buNone/>
              <a:defRPr sz="60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 name="Google Shape;66;p25"/>
          <p:cNvSpPr txBox="1">
            <a:spLocks noGrp="1"/>
          </p:cNvSpPr>
          <p:nvPr>
            <p:ph type="body" idx="2"/>
          </p:nvPr>
        </p:nvSpPr>
        <p:spPr>
          <a:xfrm>
            <a:off x="10595895" y="6421438"/>
            <a:ext cx="6421995" cy="1371600"/>
          </a:xfrm>
          <a:prstGeom prst="rect">
            <a:avLst/>
          </a:prstGeom>
          <a:noFill/>
          <a:ln>
            <a:noFill/>
          </a:ln>
        </p:spPr>
        <p:txBody>
          <a:bodyPr spcFirstLastPara="1" wrap="square" lIns="91425" tIns="45700" rIns="91425" bIns="45700" anchor="ctr" anchorCtr="0">
            <a:noAutofit/>
          </a:bodyPr>
          <a:lstStyle>
            <a:lvl1pPr marL="457200" lvl="0" indent="-228600" algn="ctr">
              <a:lnSpc>
                <a:spcPct val="120000"/>
              </a:lnSpc>
              <a:spcBef>
                <a:spcPts val="1200"/>
              </a:spcBef>
              <a:spcAft>
                <a:spcPts val="0"/>
              </a:spcAft>
              <a:buSzPts val="3600"/>
              <a:buNone/>
              <a:defRPr sz="3600" b="1">
                <a:solidFill>
                  <a:schemeClr val="accent3"/>
                </a:solidFill>
                <a:latin typeface="Arial"/>
                <a:ea typeface="Arial"/>
                <a:cs typeface="Arial"/>
                <a:sym typeface="Arial"/>
              </a:defRPr>
            </a:lvl1pPr>
            <a:lvl2pPr marL="914400" lvl="1" indent="-228600" algn="ctr">
              <a:lnSpc>
                <a:spcPct val="120000"/>
              </a:lnSpc>
              <a:spcBef>
                <a:spcPts val="1000"/>
              </a:spcBef>
              <a:spcAft>
                <a:spcPts val="0"/>
              </a:spcAft>
              <a:buSzPts val="3600"/>
              <a:buNone/>
              <a:defRPr sz="3600" b="1">
                <a:solidFill>
                  <a:schemeClr val="accent3"/>
                </a:solidFill>
                <a:latin typeface="Arial"/>
                <a:ea typeface="Arial"/>
                <a:cs typeface="Arial"/>
                <a:sym typeface="Arial"/>
              </a:defRPr>
            </a:lvl2pPr>
            <a:lvl3pPr marL="1371600" lvl="2" indent="-228600" algn="ctr">
              <a:lnSpc>
                <a:spcPct val="120000"/>
              </a:lnSpc>
              <a:spcBef>
                <a:spcPts val="1000"/>
              </a:spcBef>
              <a:spcAft>
                <a:spcPts val="0"/>
              </a:spcAft>
              <a:buSzPts val="3600"/>
              <a:buNone/>
              <a:defRPr sz="3600" b="1">
                <a:solidFill>
                  <a:schemeClr val="accent3"/>
                </a:solidFill>
                <a:latin typeface="Arial"/>
                <a:ea typeface="Arial"/>
                <a:cs typeface="Arial"/>
                <a:sym typeface="Arial"/>
              </a:defRPr>
            </a:lvl3pPr>
            <a:lvl4pPr marL="1828800" lvl="3" indent="-228600" algn="ctr">
              <a:lnSpc>
                <a:spcPct val="100000"/>
              </a:lnSpc>
              <a:spcBef>
                <a:spcPts val="1000"/>
              </a:spcBef>
              <a:spcAft>
                <a:spcPts val="0"/>
              </a:spcAft>
              <a:buSzPts val="3600"/>
              <a:buNone/>
              <a:defRPr sz="3600" b="1">
                <a:solidFill>
                  <a:schemeClr val="accent3"/>
                </a:solidFill>
                <a:latin typeface="Arial"/>
                <a:ea typeface="Arial"/>
                <a:cs typeface="Arial"/>
                <a:sym typeface="Arial"/>
              </a:defRPr>
            </a:lvl4pPr>
            <a:lvl5pPr marL="2286000" lvl="4" indent="-228600" algn="ctr">
              <a:lnSpc>
                <a:spcPct val="100000"/>
              </a:lnSpc>
              <a:spcBef>
                <a:spcPts val="720"/>
              </a:spcBef>
              <a:spcAft>
                <a:spcPts val="0"/>
              </a:spcAft>
              <a:buClr>
                <a:schemeClr val="accent3"/>
              </a:buClr>
              <a:buSzPts val="3600"/>
              <a:buFont typeface="Arial"/>
              <a:buNone/>
              <a:defRPr sz="3600" b="1">
                <a:solidFill>
                  <a:schemeClr val="accent3"/>
                </a:solidFill>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6726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Eye on Data Background Cover Slide - No logo or Title">
  <p:cSld name="Eye on Data Background Cover Slide - No logo or Title">
    <p:bg>
      <p:bgPr>
        <a:blipFill>
          <a:blip r:embed="rId2">
            <a:alphaModFix/>
          </a:blip>
          <a:stretch>
            <a:fillRect/>
          </a:stretch>
        </a:blipFill>
        <a:effectLst/>
      </p:bgPr>
    </p:bg>
    <p:spTree>
      <p:nvGrpSpPr>
        <p:cNvPr id="1" name="Shape 67"/>
        <p:cNvGrpSpPr/>
        <p:nvPr/>
      </p:nvGrpSpPr>
      <p:grpSpPr>
        <a:xfrm>
          <a:off x="0" y="0"/>
          <a:ext cx="0" cy="0"/>
          <a:chOff x="0" y="0"/>
          <a:chExt cx="0" cy="0"/>
        </a:xfrm>
      </p:grpSpPr>
      <p:pic>
        <p:nvPicPr>
          <p:cNvPr id="68" name="Google Shape;68;p26"/>
          <p:cNvPicPr preferRelativeResize="0"/>
          <p:nvPr/>
        </p:nvPicPr>
        <p:blipFill rotWithShape="1">
          <a:blip r:embed="rId3">
            <a:alphaModFix/>
          </a:blip>
          <a:srcRect/>
          <a:stretch/>
        </p:blipFill>
        <p:spPr>
          <a:xfrm>
            <a:off x="16141514" y="232834"/>
            <a:ext cx="2146486" cy="1219200"/>
          </a:xfrm>
          <a:prstGeom prst="rect">
            <a:avLst/>
          </a:prstGeom>
          <a:noFill/>
          <a:ln>
            <a:noFill/>
          </a:ln>
        </p:spPr>
      </p:pic>
    </p:spTree>
    <p:extLst>
      <p:ext uri="{BB962C8B-B14F-4D97-AF65-F5344CB8AC3E}">
        <p14:creationId xmlns:p14="http://schemas.microsoft.com/office/powerpoint/2010/main" val="1029358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Graduated Color Background">
  <p:cSld name="Graduated Color Background">
    <p:spTree>
      <p:nvGrpSpPr>
        <p:cNvPr id="1" name="Shape 69"/>
        <p:cNvGrpSpPr/>
        <p:nvPr/>
      </p:nvGrpSpPr>
      <p:grpSpPr>
        <a:xfrm>
          <a:off x="0" y="0"/>
          <a:ext cx="0" cy="0"/>
          <a:chOff x="0" y="0"/>
          <a:chExt cx="0" cy="0"/>
        </a:xfrm>
      </p:grpSpPr>
      <p:sp>
        <p:nvSpPr>
          <p:cNvPr id="70" name="Google Shape;70;p27"/>
          <p:cNvSpPr/>
          <p:nvPr/>
        </p:nvSpPr>
        <p:spPr>
          <a:xfrm>
            <a:off x="-1" y="1"/>
            <a:ext cx="18288000" cy="10286555"/>
          </a:xfrm>
          <a:prstGeom prst="rect">
            <a:avLst/>
          </a:prstGeom>
          <a:gradFill>
            <a:gsLst>
              <a:gs pos="0">
                <a:schemeClr val="accent2"/>
              </a:gs>
              <a:gs pos="61000">
                <a:srgbClr val="33A6B2">
                  <a:alpha val="73333"/>
                </a:srgbClr>
              </a:gs>
              <a:gs pos="100000">
                <a:srgbClr val="9AC836">
                  <a:alpha val="54509"/>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71" name="Google Shape;71;p27"/>
          <p:cNvSpPr txBox="1">
            <a:spLocks noGrp="1"/>
          </p:cNvSpPr>
          <p:nvPr>
            <p:ph type="title"/>
          </p:nvPr>
        </p:nvSpPr>
        <p:spPr>
          <a:xfrm>
            <a:off x="914401" y="420329"/>
            <a:ext cx="166371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lt1"/>
              </a:buClr>
              <a:buSzPts val="6000"/>
              <a:buFont typeface="Arial"/>
              <a:buNone/>
              <a:defRPr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7"/>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73" name="Google Shape;73;p27"/>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23175980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Graduated Background Cover Slide">
  <p:cSld name="Graduated Background Cover Slide">
    <p:spTree>
      <p:nvGrpSpPr>
        <p:cNvPr id="1" name="Shape 74"/>
        <p:cNvGrpSpPr/>
        <p:nvPr/>
      </p:nvGrpSpPr>
      <p:grpSpPr>
        <a:xfrm>
          <a:off x="0" y="0"/>
          <a:ext cx="0" cy="0"/>
          <a:chOff x="0" y="0"/>
          <a:chExt cx="0" cy="0"/>
        </a:xfrm>
      </p:grpSpPr>
      <p:sp>
        <p:nvSpPr>
          <p:cNvPr id="75" name="Google Shape;75;p28"/>
          <p:cNvSpPr/>
          <p:nvPr/>
        </p:nvSpPr>
        <p:spPr>
          <a:xfrm>
            <a:off x="16375954" y="575734"/>
            <a:ext cx="1693481" cy="89746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76" name="Google Shape;76;p28"/>
          <p:cNvSpPr/>
          <p:nvPr/>
        </p:nvSpPr>
        <p:spPr>
          <a:xfrm>
            <a:off x="1" y="4499"/>
            <a:ext cx="18288000" cy="10286555"/>
          </a:xfrm>
          <a:prstGeom prst="rect">
            <a:avLst/>
          </a:prstGeom>
          <a:gradFill>
            <a:gsLst>
              <a:gs pos="0">
                <a:schemeClr val="accent2"/>
              </a:gs>
              <a:gs pos="61000">
                <a:srgbClr val="33A6B2">
                  <a:alpha val="73333"/>
                </a:srgbClr>
              </a:gs>
              <a:gs pos="100000">
                <a:srgbClr val="9AC836">
                  <a:alpha val="54509"/>
                </a:srgbClr>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77" name="Google Shape;77;p28"/>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78" name="Google Shape;78;p28"/>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
        <p:nvSpPr>
          <p:cNvPr id="79" name="Google Shape;79;p28"/>
          <p:cNvSpPr/>
          <p:nvPr/>
        </p:nvSpPr>
        <p:spPr>
          <a:xfrm>
            <a:off x="0" y="2600878"/>
            <a:ext cx="12471362" cy="5085247"/>
          </a:xfrm>
          <a:prstGeom prst="homePlate">
            <a:avLst>
              <a:gd name="adj" fmla="val 28449"/>
            </a:avLst>
          </a:prstGeom>
          <a:solidFill>
            <a:srgbClr val="FFFE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80" name="Google Shape;80;p28"/>
          <p:cNvSpPr txBox="1"/>
          <p:nvPr/>
        </p:nvSpPr>
        <p:spPr>
          <a:xfrm>
            <a:off x="-136185" y="4975479"/>
            <a:ext cx="11848288" cy="923330"/>
          </a:xfrm>
          <a:prstGeom prst="rect">
            <a:avLst/>
          </a:prstGeom>
          <a:noFill/>
          <a:ln>
            <a:noFill/>
          </a:ln>
        </p:spPr>
        <p:txBody>
          <a:bodyPr spcFirstLastPara="1" wrap="square" lIns="0" tIns="0" rIns="0" bIns="0" anchor="t" anchorCtr="0">
            <a:spAutoFit/>
          </a:bodyPr>
          <a:lstStyle/>
          <a:p>
            <a:pPr marL="0" marR="0" lvl="2" indent="0" algn="ctr" rtl="0">
              <a:lnSpc>
                <a:spcPct val="100000"/>
              </a:lnSpc>
              <a:spcBef>
                <a:spcPts val="0"/>
              </a:spcBef>
              <a:spcAft>
                <a:spcPts val="0"/>
              </a:spcAft>
              <a:buClr>
                <a:srgbClr val="000000"/>
              </a:buClr>
              <a:buSzPts val="6000"/>
              <a:buFont typeface="Arial"/>
              <a:buNone/>
            </a:pPr>
            <a:r>
              <a:rPr lang="en-US" sz="6000" b="1" i="0" u="none" strike="noStrike" cap="none">
                <a:solidFill>
                  <a:schemeClr val="accent1"/>
                </a:solidFill>
                <a:latin typeface="Arial"/>
                <a:ea typeface="Arial"/>
                <a:cs typeface="Arial"/>
                <a:sym typeface="Arial"/>
              </a:rPr>
              <a:t>YOUR TITLE HERE</a:t>
            </a:r>
            <a:endParaRPr sz="1400" b="0" i="0" u="none" strike="noStrike" cap="none">
              <a:solidFill>
                <a:srgbClr val="000000"/>
              </a:solidFill>
              <a:latin typeface="Arial"/>
              <a:ea typeface="Arial"/>
              <a:cs typeface="Arial"/>
              <a:sym typeface="Arial"/>
            </a:endParaRPr>
          </a:p>
        </p:txBody>
      </p:sp>
      <p:sp>
        <p:nvSpPr>
          <p:cNvPr id="81" name="Google Shape;81;p28"/>
          <p:cNvSpPr txBox="1"/>
          <p:nvPr/>
        </p:nvSpPr>
        <p:spPr>
          <a:xfrm>
            <a:off x="-136185" y="6137007"/>
            <a:ext cx="11848288" cy="553998"/>
          </a:xfrm>
          <a:prstGeom prst="rect">
            <a:avLst/>
          </a:prstGeom>
          <a:noFill/>
          <a:ln>
            <a:noFill/>
          </a:ln>
        </p:spPr>
        <p:txBody>
          <a:bodyPr spcFirstLastPara="1" wrap="square" lIns="0" tIns="0" rIns="0" bIns="0" anchor="t" anchorCtr="0">
            <a:spAutoFit/>
          </a:bodyPr>
          <a:lstStyle/>
          <a:p>
            <a:pPr marL="0" marR="0" lvl="2" indent="0" algn="ctr"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Arial"/>
                <a:ea typeface="Arial"/>
                <a:cs typeface="Arial"/>
                <a:sym typeface="Arial"/>
              </a:rPr>
              <a:t>Subtitle</a:t>
            </a:r>
            <a:endParaRPr sz="1400" b="0" i="0" u="none" strike="noStrike" cap="none">
              <a:solidFill>
                <a:srgbClr val="000000"/>
              </a:solidFill>
              <a:latin typeface="Arial"/>
              <a:ea typeface="Arial"/>
              <a:cs typeface="Arial"/>
              <a:sym typeface="Arial"/>
            </a:endParaRPr>
          </a:p>
        </p:txBody>
      </p:sp>
      <p:pic>
        <p:nvPicPr>
          <p:cNvPr id="82" name="Google Shape;82;p28"/>
          <p:cNvPicPr preferRelativeResize="0"/>
          <p:nvPr/>
        </p:nvPicPr>
        <p:blipFill rotWithShape="1">
          <a:blip r:embed="rId2">
            <a:alphaModFix/>
          </a:blip>
          <a:srcRect/>
          <a:stretch/>
        </p:blipFill>
        <p:spPr>
          <a:xfrm>
            <a:off x="3285313" y="2984319"/>
            <a:ext cx="5005292" cy="1936006"/>
          </a:xfrm>
          <a:prstGeom prst="rect">
            <a:avLst/>
          </a:prstGeom>
          <a:noFill/>
          <a:ln>
            <a:noFill/>
          </a:ln>
        </p:spPr>
      </p:pic>
    </p:spTree>
    <p:extLst>
      <p:ext uri="{BB962C8B-B14F-4D97-AF65-F5344CB8AC3E}">
        <p14:creationId xmlns:p14="http://schemas.microsoft.com/office/powerpoint/2010/main" val="3115777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ly Slide Title">
  <p:cSld name="Only Slide Title">
    <p:spTree>
      <p:nvGrpSpPr>
        <p:cNvPr id="1" name="Shape 83"/>
        <p:cNvGrpSpPr/>
        <p:nvPr/>
      </p:nvGrpSpPr>
      <p:grpSpPr>
        <a:xfrm>
          <a:off x="0" y="0"/>
          <a:ext cx="0" cy="0"/>
          <a:chOff x="0" y="0"/>
          <a:chExt cx="0" cy="0"/>
        </a:xfrm>
      </p:grpSpPr>
      <p:sp>
        <p:nvSpPr>
          <p:cNvPr id="84" name="Google Shape;84;p29"/>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85" name="Google Shape;85;p29"/>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
        <p:nvSpPr>
          <p:cNvPr id="86" name="Google Shape;86;p29"/>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b="1" cap="none">
                <a:solidFill>
                  <a:schemeClr val="accent2"/>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487970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genda Slide">
  <p:cSld name="Agenda Slide">
    <p:spTree>
      <p:nvGrpSpPr>
        <p:cNvPr id="1" name="Shape 87"/>
        <p:cNvGrpSpPr/>
        <p:nvPr/>
      </p:nvGrpSpPr>
      <p:grpSpPr>
        <a:xfrm>
          <a:off x="0" y="0"/>
          <a:ext cx="0" cy="0"/>
          <a:chOff x="0" y="0"/>
          <a:chExt cx="0" cy="0"/>
        </a:xfrm>
      </p:grpSpPr>
      <p:sp>
        <p:nvSpPr>
          <p:cNvPr id="88" name="Google Shape;88;p31"/>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89" name="Google Shape;89;p31"/>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
        <p:nvSpPr>
          <p:cNvPr id="90" name="Google Shape;90;p31"/>
          <p:cNvSpPr>
            <a:spLocks noGrp="1"/>
          </p:cNvSpPr>
          <p:nvPr>
            <p:ph type="pic" idx="2"/>
          </p:nvPr>
        </p:nvSpPr>
        <p:spPr>
          <a:xfrm>
            <a:off x="941893" y="3146016"/>
            <a:ext cx="6197624" cy="6315076"/>
          </a:xfrm>
          <a:prstGeom prst="rect">
            <a:avLst/>
          </a:prstGeom>
          <a:noFill/>
          <a:ln>
            <a:noFill/>
          </a:ln>
        </p:spPr>
      </p:sp>
      <p:sp>
        <p:nvSpPr>
          <p:cNvPr id="91" name="Google Shape;91;p31"/>
          <p:cNvSpPr/>
          <p:nvPr/>
        </p:nvSpPr>
        <p:spPr>
          <a:xfrm rot="-5400000">
            <a:off x="3922689" y="623488"/>
            <a:ext cx="3523212" cy="3081869"/>
          </a:xfrm>
          <a:custGeom>
            <a:avLst/>
            <a:gdLst/>
            <a:ahLst/>
            <a:cxnLst/>
            <a:rect l="l" t="t" r="r" b="b"/>
            <a:pathLst>
              <a:path w="3356641" h="2936546" extrusionOk="0">
                <a:moveTo>
                  <a:pt x="1631933" y="1441970"/>
                </a:moveTo>
                <a:lnTo>
                  <a:pt x="0" y="1444623"/>
                </a:lnTo>
                <a:lnTo>
                  <a:pt x="813679" y="36457"/>
                </a:lnTo>
                <a:close/>
                <a:moveTo>
                  <a:pt x="1684136" y="1413297"/>
                </a:moveTo>
                <a:lnTo>
                  <a:pt x="868169" y="0"/>
                </a:lnTo>
                <a:lnTo>
                  <a:pt x="2494513" y="3228"/>
                </a:lnTo>
                <a:close/>
                <a:moveTo>
                  <a:pt x="3350695" y="1445700"/>
                </a:moveTo>
                <a:lnTo>
                  <a:pt x="1718762" y="1448353"/>
                </a:lnTo>
                <a:lnTo>
                  <a:pt x="2532442" y="40187"/>
                </a:lnTo>
                <a:close/>
                <a:moveTo>
                  <a:pt x="827502" y="2902817"/>
                </a:moveTo>
                <a:lnTo>
                  <a:pt x="11535" y="1489520"/>
                </a:lnTo>
                <a:lnTo>
                  <a:pt x="1637879" y="1492748"/>
                </a:lnTo>
                <a:close/>
                <a:moveTo>
                  <a:pt x="2492918" y="2936546"/>
                </a:moveTo>
                <a:lnTo>
                  <a:pt x="860983" y="2936546"/>
                </a:lnTo>
                <a:lnTo>
                  <a:pt x="1676951" y="1529705"/>
                </a:lnTo>
                <a:close/>
                <a:moveTo>
                  <a:pt x="2546264" y="2906546"/>
                </a:moveTo>
                <a:lnTo>
                  <a:pt x="1730297" y="1493249"/>
                </a:lnTo>
                <a:lnTo>
                  <a:pt x="3356641" y="1496478"/>
                </a:lnTo>
                <a:close/>
              </a:path>
            </a:pathLst>
          </a:custGeom>
          <a:solidFill>
            <a:srgbClr val="E5E5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Arial"/>
              <a:buNone/>
            </a:pPr>
            <a:endParaRPr sz="2399" b="0" i="0" u="none" strike="noStrike" cap="none">
              <a:solidFill>
                <a:schemeClr val="lt1"/>
              </a:solidFill>
              <a:latin typeface="Arial"/>
              <a:ea typeface="Arial"/>
              <a:cs typeface="Arial"/>
              <a:sym typeface="Arial"/>
            </a:endParaRPr>
          </a:p>
        </p:txBody>
      </p:sp>
      <p:sp>
        <p:nvSpPr>
          <p:cNvPr id="92" name="Google Shape;92;p31"/>
          <p:cNvSpPr/>
          <p:nvPr/>
        </p:nvSpPr>
        <p:spPr>
          <a:xfrm rot="-5400000">
            <a:off x="12541" y="4066122"/>
            <a:ext cx="2600325" cy="2274589"/>
          </a:xfrm>
          <a:custGeom>
            <a:avLst/>
            <a:gdLst/>
            <a:ahLst/>
            <a:cxnLst/>
            <a:rect l="l" t="t" r="r" b="b"/>
            <a:pathLst>
              <a:path w="3356641" h="2936546" extrusionOk="0">
                <a:moveTo>
                  <a:pt x="1631933" y="1441970"/>
                </a:moveTo>
                <a:lnTo>
                  <a:pt x="0" y="1444623"/>
                </a:lnTo>
                <a:lnTo>
                  <a:pt x="813679" y="36457"/>
                </a:lnTo>
                <a:close/>
                <a:moveTo>
                  <a:pt x="1684136" y="1413297"/>
                </a:moveTo>
                <a:lnTo>
                  <a:pt x="868169" y="0"/>
                </a:lnTo>
                <a:lnTo>
                  <a:pt x="2494513" y="3228"/>
                </a:lnTo>
                <a:close/>
                <a:moveTo>
                  <a:pt x="3350695" y="1445700"/>
                </a:moveTo>
                <a:lnTo>
                  <a:pt x="1718762" y="1448353"/>
                </a:lnTo>
                <a:lnTo>
                  <a:pt x="2532442" y="40187"/>
                </a:lnTo>
                <a:close/>
                <a:moveTo>
                  <a:pt x="827502" y="2902817"/>
                </a:moveTo>
                <a:lnTo>
                  <a:pt x="11535" y="1489520"/>
                </a:lnTo>
                <a:lnTo>
                  <a:pt x="1637879" y="1492748"/>
                </a:lnTo>
                <a:close/>
                <a:moveTo>
                  <a:pt x="2492918" y="2936546"/>
                </a:moveTo>
                <a:lnTo>
                  <a:pt x="860983" y="2936546"/>
                </a:lnTo>
                <a:lnTo>
                  <a:pt x="1676951" y="1529705"/>
                </a:lnTo>
                <a:close/>
                <a:moveTo>
                  <a:pt x="2546264" y="2906546"/>
                </a:moveTo>
                <a:lnTo>
                  <a:pt x="1730297" y="1493249"/>
                </a:lnTo>
                <a:lnTo>
                  <a:pt x="3356641" y="1496478"/>
                </a:lnTo>
                <a:close/>
              </a:path>
            </a:pathLst>
          </a:custGeom>
          <a:solidFill>
            <a:srgbClr val="E5E5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399"/>
              <a:buFont typeface="Arial"/>
              <a:buNone/>
            </a:pPr>
            <a:endParaRPr sz="2399"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88497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background Black Logo-no date">
  <p:cSld name="White background Black Logo-no date">
    <p:spTree>
      <p:nvGrpSpPr>
        <p:cNvPr id="1" name="Shape 93"/>
        <p:cNvGrpSpPr/>
        <p:nvPr/>
      </p:nvGrpSpPr>
      <p:grpSpPr>
        <a:xfrm>
          <a:off x="0" y="0"/>
          <a:ext cx="0" cy="0"/>
          <a:chOff x="0" y="0"/>
          <a:chExt cx="0" cy="0"/>
        </a:xfrm>
      </p:grpSpPr>
      <p:sp>
        <p:nvSpPr>
          <p:cNvPr id="94" name="Google Shape;94;p32"/>
          <p:cNvSpPr txBox="1">
            <a:spLocks noGrp="1"/>
          </p:cNvSpPr>
          <p:nvPr>
            <p:ph type="title"/>
          </p:nvPr>
        </p:nvSpPr>
        <p:spPr>
          <a:xfrm>
            <a:off x="669451" y="7049729"/>
            <a:ext cx="16637163" cy="1203151"/>
          </a:xfrm>
          <a:prstGeom prst="rect">
            <a:avLst/>
          </a:prstGeom>
          <a:noFill/>
          <a:ln>
            <a:noFill/>
          </a:ln>
        </p:spPr>
        <p:txBody>
          <a:bodyPr spcFirstLastPara="1" wrap="square" lIns="163275" tIns="81625" rIns="163275" bIns="81625" anchor="ctr" anchorCtr="0">
            <a:normAutofit/>
          </a:bodyPr>
          <a:lstStyle>
            <a:lvl1pPr lvl="0" algn="ctr">
              <a:lnSpc>
                <a:spcPct val="100000"/>
              </a:lnSpc>
              <a:spcBef>
                <a:spcPts val="0"/>
              </a:spcBef>
              <a:spcAft>
                <a:spcPts val="0"/>
              </a:spcAft>
              <a:buClr>
                <a:schemeClr val="accent2"/>
              </a:buClr>
              <a:buSzPts val="6600"/>
              <a:buFont typeface="Arial"/>
              <a:buNone/>
              <a:defRPr sz="6600" b="1" cap="none">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5" name="Google Shape;95;p32"/>
          <p:cNvPicPr preferRelativeResize="0"/>
          <p:nvPr/>
        </p:nvPicPr>
        <p:blipFill rotWithShape="1">
          <a:blip r:embed="rId2">
            <a:alphaModFix/>
          </a:blip>
          <a:srcRect/>
          <a:stretch/>
        </p:blipFill>
        <p:spPr>
          <a:xfrm>
            <a:off x="3891830" y="1493369"/>
            <a:ext cx="10504341" cy="4062992"/>
          </a:xfrm>
          <a:prstGeom prst="rect">
            <a:avLst/>
          </a:prstGeom>
          <a:noFill/>
          <a:ln>
            <a:noFill/>
          </a:ln>
        </p:spPr>
      </p:pic>
      <p:sp>
        <p:nvSpPr>
          <p:cNvPr id="96" name="Google Shape;96;p32"/>
          <p:cNvSpPr/>
          <p:nvPr/>
        </p:nvSpPr>
        <p:spPr>
          <a:xfrm>
            <a:off x="16172736" y="508001"/>
            <a:ext cx="2115264" cy="11345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Tree>
    <p:extLst>
      <p:ext uri="{BB962C8B-B14F-4D97-AF65-F5344CB8AC3E}">
        <p14:creationId xmlns:p14="http://schemas.microsoft.com/office/powerpoint/2010/main" val="42008007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xt, two descriptors, bullets">
  <p:cSld name="Text, two descriptors, bullets">
    <p:spTree>
      <p:nvGrpSpPr>
        <p:cNvPr id="1" name="Shape 97"/>
        <p:cNvGrpSpPr/>
        <p:nvPr/>
      </p:nvGrpSpPr>
      <p:grpSpPr>
        <a:xfrm>
          <a:off x="0" y="0"/>
          <a:ext cx="0" cy="0"/>
          <a:chOff x="0" y="0"/>
          <a:chExt cx="0" cy="0"/>
        </a:xfrm>
      </p:grpSpPr>
      <p:sp>
        <p:nvSpPr>
          <p:cNvPr id="98" name="Google Shape;98;p33"/>
          <p:cNvSpPr txBox="1">
            <a:spLocks noGrp="1"/>
          </p:cNvSpPr>
          <p:nvPr>
            <p:ph type="body" idx="1"/>
          </p:nvPr>
        </p:nvSpPr>
        <p:spPr>
          <a:xfrm>
            <a:off x="1023618" y="2838354"/>
            <a:ext cx="9264275" cy="887541"/>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200"/>
              </a:spcBef>
              <a:spcAft>
                <a:spcPts val="0"/>
              </a:spcAft>
              <a:buSzPts val="3600"/>
              <a:buFont typeface="Arial"/>
              <a:buNone/>
              <a:defRPr sz="3600" b="0">
                <a:solidFill>
                  <a:schemeClr val="accent3"/>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p33"/>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33"/>
          <p:cNvSpPr txBox="1">
            <a:spLocks noGrp="1"/>
          </p:cNvSpPr>
          <p:nvPr>
            <p:ph type="body" idx="2"/>
          </p:nvPr>
        </p:nvSpPr>
        <p:spPr>
          <a:xfrm>
            <a:off x="1023618" y="1918653"/>
            <a:ext cx="16240763" cy="504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b="0" i="0">
                <a:solidFill>
                  <a:srgbClr val="7F7F7F"/>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1" name="Google Shape;101;p33"/>
          <p:cNvSpPr txBox="1">
            <a:spLocks noGrp="1"/>
          </p:cNvSpPr>
          <p:nvPr>
            <p:ph type="body" idx="3"/>
          </p:nvPr>
        </p:nvSpPr>
        <p:spPr>
          <a:xfrm>
            <a:off x="1023619" y="3905251"/>
            <a:ext cx="16240763" cy="554695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228600" algn="l">
              <a:lnSpc>
                <a:spcPct val="100000"/>
              </a:lnSpc>
              <a:spcBef>
                <a:spcPts val="240"/>
              </a:spcBef>
              <a:spcAft>
                <a:spcPts val="0"/>
              </a:spcAft>
              <a:buClr>
                <a:schemeClr val="dk1"/>
              </a:buClr>
              <a:buSzPts val="1200"/>
              <a:buFont typeface="Arial"/>
              <a:buNone/>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2" name="Google Shape;102;p33"/>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103" name="Google Shape;103;p33"/>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1994843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1">
    <p:bg>
      <p:bgRef idx="1002">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75991E-3D80-1093-0B9E-40DD452E6206}"/>
              </a:ext>
            </a:extLst>
          </p:cNvPr>
          <p:cNvSpPr/>
          <p:nvPr userDrawn="1"/>
        </p:nvSpPr>
        <p:spPr>
          <a:xfrm>
            <a:off x="0" y="-30843"/>
            <a:ext cx="18288000" cy="10286999"/>
          </a:xfrm>
          <a:prstGeom prst="rect">
            <a:avLst/>
          </a:prstGeom>
          <a:gradFill flip="none" rotWithShape="1">
            <a:gsLst>
              <a:gs pos="8000">
                <a:srgbClr val="263BD3"/>
              </a:gs>
              <a:gs pos="80000">
                <a:srgbClr val="1A2584"/>
              </a:gs>
            </a:gsLst>
            <a:lin ang="135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74B08F70-9A8A-1BA7-803F-99BBD0A32D84}"/>
              </a:ext>
            </a:extLst>
          </p:cNvPr>
          <p:cNvSpPr>
            <a:spLocks noGrp="1"/>
          </p:cNvSpPr>
          <p:nvPr>
            <p:ph type="title" hasCustomPrompt="1"/>
          </p:nvPr>
        </p:nvSpPr>
        <p:spPr>
          <a:xfrm>
            <a:off x="705169" y="5981700"/>
            <a:ext cx="10867292" cy="3301612"/>
          </a:xfrm>
        </p:spPr>
        <p:txBody>
          <a:bodyPr anchor="t"/>
          <a:lstStyle>
            <a:lvl1pPr algn="l">
              <a:lnSpc>
                <a:spcPts val="8420"/>
              </a:lnSpc>
              <a:defRPr sz="9800" b="0" i="0" cap="none">
                <a:solidFill>
                  <a:srgbClr val="FFFFFF"/>
                </a:solidFill>
                <a:latin typeface="Aptos" panose="020B0004020202020204" pitchFamily="34" charset="0"/>
              </a:defRPr>
            </a:lvl1pPr>
          </a:lstStyle>
          <a:p>
            <a:r>
              <a:rPr lang="en-US" dirty="0"/>
              <a:t>Main Subject Headline Click To Add Content</a:t>
            </a:r>
          </a:p>
        </p:txBody>
      </p:sp>
      <p:pic>
        <p:nvPicPr>
          <p:cNvPr id="9" name="Picture 8" descr="A green globe with blue and yellow lines&#10;&#10;Description automatically generated">
            <a:extLst>
              <a:ext uri="{FF2B5EF4-FFF2-40B4-BE49-F238E27FC236}">
                <a16:creationId xmlns:a16="http://schemas.microsoft.com/office/drawing/2014/main" id="{3ACEB540-D319-D15F-94E4-6EB8FA97CA5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713672" y="3225248"/>
            <a:ext cx="11601450" cy="7061752"/>
          </a:xfrm>
          <a:prstGeom prst="rect">
            <a:avLst/>
          </a:prstGeom>
        </p:spPr>
      </p:pic>
      <p:pic>
        <p:nvPicPr>
          <p:cNvPr id="2" name="Graphic 1">
            <a:extLst>
              <a:ext uri="{FF2B5EF4-FFF2-40B4-BE49-F238E27FC236}">
                <a16:creationId xmlns:a16="http://schemas.microsoft.com/office/drawing/2014/main" id="{3DC18C82-B48C-86A4-AE95-988D03A9D1BF}"/>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43736" y="482666"/>
            <a:ext cx="1010864" cy="1010864"/>
          </a:xfrm>
          <a:prstGeom prst="rect">
            <a:avLst/>
          </a:prstGeom>
        </p:spPr>
      </p:pic>
      <p:pic>
        <p:nvPicPr>
          <p:cNvPr id="4" name="Picture 3" descr="A logo for a company&#10;&#10;AI-generated content may be incorrect.">
            <a:extLst>
              <a:ext uri="{FF2B5EF4-FFF2-40B4-BE49-F238E27FC236}">
                <a16:creationId xmlns:a16="http://schemas.microsoft.com/office/drawing/2014/main" id="{65EDFFFD-3062-C0CA-A962-E1493002FC8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4787653" y="548024"/>
            <a:ext cx="1519147" cy="1367232"/>
          </a:xfrm>
          <a:prstGeom prst="rect">
            <a:avLst/>
          </a:prstGeom>
        </p:spPr>
      </p:pic>
    </p:spTree>
    <p:extLst>
      <p:ext uri="{BB962C8B-B14F-4D97-AF65-F5344CB8AC3E}">
        <p14:creationId xmlns:p14="http://schemas.microsoft.com/office/powerpoint/2010/main" val="80022094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Descriptors, Two Columns for Bullets">
  <p:cSld name="Title, Descriptors, Two Columns for Bullets">
    <p:spTree>
      <p:nvGrpSpPr>
        <p:cNvPr id="1" name="Shape 104"/>
        <p:cNvGrpSpPr/>
        <p:nvPr/>
      </p:nvGrpSpPr>
      <p:grpSpPr>
        <a:xfrm>
          <a:off x="0" y="0"/>
          <a:ext cx="0" cy="0"/>
          <a:chOff x="0" y="0"/>
          <a:chExt cx="0" cy="0"/>
        </a:xfrm>
      </p:grpSpPr>
      <p:sp>
        <p:nvSpPr>
          <p:cNvPr id="105" name="Google Shape;105;p34"/>
          <p:cNvSpPr txBox="1">
            <a:spLocks noGrp="1"/>
          </p:cNvSpPr>
          <p:nvPr>
            <p:ph type="body" idx="1"/>
          </p:nvPr>
        </p:nvSpPr>
        <p:spPr>
          <a:xfrm>
            <a:off x="1030118" y="3178605"/>
            <a:ext cx="7871992" cy="790352"/>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200"/>
              </a:spcBef>
              <a:spcAft>
                <a:spcPts val="0"/>
              </a:spcAft>
              <a:buSzPts val="3600"/>
              <a:buFont typeface="Arial"/>
              <a:buNone/>
              <a:defRPr sz="3600" b="0">
                <a:solidFill>
                  <a:schemeClr val="accent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6" name="Google Shape;106;p34"/>
          <p:cNvSpPr txBox="1">
            <a:spLocks noGrp="1"/>
          </p:cNvSpPr>
          <p:nvPr>
            <p:ph type="body" idx="2"/>
          </p:nvPr>
        </p:nvSpPr>
        <p:spPr>
          <a:xfrm>
            <a:off x="1023618" y="4258725"/>
            <a:ext cx="7878492" cy="4726742"/>
          </a:xfrm>
          <a:prstGeom prst="rect">
            <a:avLst/>
          </a:prstGeom>
          <a:noFill/>
          <a:ln>
            <a:noFill/>
          </a:ln>
        </p:spPr>
        <p:txBody>
          <a:bodyPr spcFirstLastPara="1" wrap="square" lIns="91425" tIns="45700" rIns="91425" bIns="45700" anchor="t" anchorCtr="0">
            <a:normAutofit/>
          </a:bodyPr>
          <a:lstStyle>
            <a:lvl1pPr marL="457200" lvl="0" indent="-457200" algn="l">
              <a:lnSpc>
                <a:spcPct val="120000"/>
              </a:lnSpc>
              <a:spcBef>
                <a:spcPts val="1200"/>
              </a:spcBef>
              <a:spcAft>
                <a:spcPts val="0"/>
              </a:spcAft>
              <a:buSzPts val="3600"/>
              <a:buChar char="▪"/>
              <a:defRPr/>
            </a:lvl1pPr>
            <a:lvl2pPr marL="914400" lvl="1" indent="-431800" algn="l">
              <a:lnSpc>
                <a:spcPct val="120000"/>
              </a:lnSpc>
              <a:spcBef>
                <a:spcPts val="1000"/>
              </a:spcBef>
              <a:spcAft>
                <a:spcPts val="0"/>
              </a:spcAft>
              <a:buSzPts val="32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7" name="Google Shape;107;p34"/>
          <p:cNvSpPr txBox="1">
            <a:spLocks noGrp="1"/>
          </p:cNvSpPr>
          <p:nvPr>
            <p:ph type="body" idx="3"/>
          </p:nvPr>
        </p:nvSpPr>
        <p:spPr>
          <a:xfrm>
            <a:off x="9280666" y="3175508"/>
            <a:ext cx="7983715" cy="790352"/>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200"/>
              </a:spcBef>
              <a:spcAft>
                <a:spcPts val="0"/>
              </a:spcAft>
              <a:buSzPts val="3600"/>
              <a:buFont typeface="Arial"/>
              <a:buNone/>
              <a:defRPr sz="3600" b="0">
                <a:solidFill>
                  <a:schemeClr val="accent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8" name="Google Shape;108;p34"/>
          <p:cNvSpPr txBox="1">
            <a:spLocks noGrp="1"/>
          </p:cNvSpPr>
          <p:nvPr>
            <p:ph type="body" idx="4"/>
          </p:nvPr>
        </p:nvSpPr>
        <p:spPr>
          <a:xfrm>
            <a:off x="9274166" y="4255628"/>
            <a:ext cx="7990214" cy="4726742"/>
          </a:xfrm>
          <a:prstGeom prst="rect">
            <a:avLst/>
          </a:prstGeom>
          <a:noFill/>
          <a:ln>
            <a:noFill/>
          </a:ln>
        </p:spPr>
        <p:txBody>
          <a:bodyPr spcFirstLastPara="1" wrap="square" lIns="91425" tIns="45700" rIns="91425" bIns="45700" anchor="t" anchorCtr="0">
            <a:normAutofit/>
          </a:bodyPr>
          <a:lstStyle>
            <a:lvl1pPr marL="457200" lvl="0" indent="-457200" algn="l">
              <a:lnSpc>
                <a:spcPct val="120000"/>
              </a:lnSpc>
              <a:spcBef>
                <a:spcPts val="1200"/>
              </a:spcBef>
              <a:spcAft>
                <a:spcPts val="0"/>
              </a:spcAft>
              <a:buSzPts val="3600"/>
              <a:buChar char="▪"/>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 name="Google Shape;109;p34"/>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34"/>
          <p:cNvSpPr txBox="1">
            <a:spLocks noGrp="1"/>
          </p:cNvSpPr>
          <p:nvPr>
            <p:ph type="body" idx="5"/>
          </p:nvPr>
        </p:nvSpPr>
        <p:spPr>
          <a:xfrm>
            <a:off x="1023618" y="1918653"/>
            <a:ext cx="16240763" cy="504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b="0" i="0">
                <a:solidFill>
                  <a:srgbClr val="7F7F7F"/>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34"/>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112" name="Google Shape;112;p34"/>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653774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Descriptors, For Boxes for Bullets">
  <p:cSld name="Title, Descriptors, For Boxes for Bullets">
    <p:bg>
      <p:bgPr>
        <a:solidFill>
          <a:schemeClr val="lt1"/>
        </a:solidFill>
        <a:effectLst/>
      </p:bgPr>
    </p:bg>
    <p:spTree>
      <p:nvGrpSpPr>
        <p:cNvPr id="1" name="Shape 113"/>
        <p:cNvGrpSpPr/>
        <p:nvPr/>
      </p:nvGrpSpPr>
      <p:grpSpPr>
        <a:xfrm>
          <a:off x="0" y="0"/>
          <a:ext cx="0" cy="0"/>
          <a:chOff x="0" y="0"/>
          <a:chExt cx="0" cy="0"/>
        </a:xfrm>
      </p:grpSpPr>
      <p:sp>
        <p:nvSpPr>
          <p:cNvPr id="114" name="Google Shape;114;p35"/>
          <p:cNvSpPr txBox="1">
            <a:spLocks noGrp="1"/>
          </p:cNvSpPr>
          <p:nvPr>
            <p:ph type="body" idx="1"/>
          </p:nvPr>
        </p:nvSpPr>
        <p:spPr>
          <a:xfrm>
            <a:off x="1026425" y="2655891"/>
            <a:ext cx="7318199" cy="790352"/>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200"/>
              </a:spcBef>
              <a:spcAft>
                <a:spcPts val="0"/>
              </a:spcAft>
              <a:buSzPts val="3600"/>
              <a:buFont typeface="Arial"/>
              <a:buNone/>
              <a:defRPr sz="3600" b="0">
                <a:solidFill>
                  <a:srgbClr val="595959"/>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5" name="Google Shape;115;p35"/>
          <p:cNvSpPr txBox="1">
            <a:spLocks noGrp="1"/>
          </p:cNvSpPr>
          <p:nvPr>
            <p:ph type="body" idx="2"/>
          </p:nvPr>
        </p:nvSpPr>
        <p:spPr>
          <a:xfrm>
            <a:off x="1023618" y="3630411"/>
            <a:ext cx="7413336" cy="2037582"/>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200"/>
              </a:spcBef>
              <a:spcAft>
                <a:spcPts val="0"/>
              </a:spcAft>
              <a:buSzPts val="2000"/>
              <a:buChar char="▪"/>
              <a:defRPr sz="2000">
                <a:solidFill>
                  <a:schemeClr val="dk2"/>
                </a:solidFil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6" name="Google Shape;116;p35"/>
          <p:cNvSpPr txBox="1">
            <a:spLocks noGrp="1"/>
          </p:cNvSpPr>
          <p:nvPr>
            <p:ph type="body" idx="3"/>
          </p:nvPr>
        </p:nvSpPr>
        <p:spPr>
          <a:xfrm>
            <a:off x="1026425" y="6070930"/>
            <a:ext cx="7318199" cy="790352"/>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200"/>
              </a:spcBef>
              <a:spcAft>
                <a:spcPts val="0"/>
              </a:spcAft>
              <a:buSzPts val="3600"/>
              <a:buFont typeface="Arial"/>
              <a:buNone/>
              <a:defRPr sz="3600" b="0">
                <a:solidFill>
                  <a:srgbClr val="595959"/>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7" name="Google Shape;117;p35"/>
          <p:cNvSpPr txBox="1">
            <a:spLocks noGrp="1"/>
          </p:cNvSpPr>
          <p:nvPr>
            <p:ph type="body" idx="4"/>
          </p:nvPr>
        </p:nvSpPr>
        <p:spPr>
          <a:xfrm>
            <a:off x="1023618" y="7045450"/>
            <a:ext cx="7413336" cy="2037582"/>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200"/>
              </a:spcBef>
              <a:spcAft>
                <a:spcPts val="0"/>
              </a:spcAft>
              <a:buSzPts val="2000"/>
              <a:buChar char="▪"/>
              <a:defRPr sz="2000">
                <a:solidFill>
                  <a:schemeClr val="dk2"/>
                </a:solidFil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8" name="Google Shape;118;p35"/>
          <p:cNvSpPr txBox="1">
            <a:spLocks noGrp="1"/>
          </p:cNvSpPr>
          <p:nvPr>
            <p:ph type="body" idx="5"/>
          </p:nvPr>
        </p:nvSpPr>
        <p:spPr>
          <a:xfrm>
            <a:off x="9831230" y="2655891"/>
            <a:ext cx="7338409" cy="790352"/>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200"/>
              </a:spcBef>
              <a:spcAft>
                <a:spcPts val="0"/>
              </a:spcAft>
              <a:buSzPts val="3600"/>
              <a:buFont typeface="Arial"/>
              <a:buNone/>
              <a:defRPr sz="3600" b="0">
                <a:solidFill>
                  <a:srgbClr val="595959"/>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9" name="Google Shape;119;p35"/>
          <p:cNvSpPr txBox="1">
            <a:spLocks noGrp="1"/>
          </p:cNvSpPr>
          <p:nvPr>
            <p:ph type="body" idx="6"/>
          </p:nvPr>
        </p:nvSpPr>
        <p:spPr>
          <a:xfrm>
            <a:off x="9830572" y="3630411"/>
            <a:ext cx="7433810" cy="2037582"/>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200"/>
              </a:spcBef>
              <a:spcAft>
                <a:spcPts val="0"/>
              </a:spcAft>
              <a:buSzPts val="2000"/>
              <a:buChar char="▪"/>
              <a:defRPr sz="2000">
                <a:solidFill>
                  <a:schemeClr val="dk2"/>
                </a:solidFil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0" name="Google Shape;120;p35"/>
          <p:cNvSpPr txBox="1">
            <a:spLocks noGrp="1"/>
          </p:cNvSpPr>
          <p:nvPr>
            <p:ph type="body" idx="7"/>
          </p:nvPr>
        </p:nvSpPr>
        <p:spPr>
          <a:xfrm>
            <a:off x="9831230" y="6070930"/>
            <a:ext cx="7338409" cy="790352"/>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200"/>
              </a:spcBef>
              <a:spcAft>
                <a:spcPts val="0"/>
              </a:spcAft>
              <a:buSzPts val="3600"/>
              <a:buFont typeface="Arial"/>
              <a:buNone/>
              <a:defRPr sz="3600" b="0">
                <a:solidFill>
                  <a:srgbClr val="595959"/>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1" name="Google Shape;121;p35"/>
          <p:cNvSpPr txBox="1">
            <a:spLocks noGrp="1"/>
          </p:cNvSpPr>
          <p:nvPr>
            <p:ph type="body" idx="8"/>
          </p:nvPr>
        </p:nvSpPr>
        <p:spPr>
          <a:xfrm>
            <a:off x="9830572" y="7045450"/>
            <a:ext cx="7433810" cy="2037582"/>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200"/>
              </a:spcBef>
              <a:spcAft>
                <a:spcPts val="0"/>
              </a:spcAft>
              <a:buSzPts val="2000"/>
              <a:buChar char="▪"/>
              <a:defRPr sz="2000">
                <a:solidFill>
                  <a:schemeClr val="dk2"/>
                </a:solidFil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2" name="Google Shape;122;p35"/>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35"/>
          <p:cNvSpPr txBox="1">
            <a:spLocks noGrp="1"/>
          </p:cNvSpPr>
          <p:nvPr>
            <p:ph type="body" idx="9"/>
          </p:nvPr>
        </p:nvSpPr>
        <p:spPr>
          <a:xfrm>
            <a:off x="1023618" y="1918653"/>
            <a:ext cx="16240763" cy="504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b="0" i="0">
                <a:solidFill>
                  <a:srgbClr val="7F7F7F"/>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4" name="Google Shape;124;p35"/>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125" name="Google Shape;125;p35"/>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3297630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3_Custom Layout">
  <p:cSld name="43_Custom Layout">
    <p:spTree>
      <p:nvGrpSpPr>
        <p:cNvPr id="1" name="Shape 126"/>
        <p:cNvGrpSpPr/>
        <p:nvPr/>
      </p:nvGrpSpPr>
      <p:grpSpPr>
        <a:xfrm>
          <a:off x="0" y="0"/>
          <a:ext cx="0" cy="0"/>
          <a:chOff x="0" y="0"/>
          <a:chExt cx="0" cy="0"/>
        </a:xfrm>
      </p:grpSpPr>
      <p:sp>
        <p:nvSpPr>
          <p:cNvPr id="127" name="Google Shape;127;p36"/>
          <p:cNvSpPr>
            <a:spLocks noGrp="1"/>
          </p:cNvSpPr>
          <p:nvPr>
            <p:ph type="pic" idx="2"/>
          </p:nvPr>
        </p:nvSpPr>
        <p:spPr>
          <a:xfrm>
            <a:off x="1" y="0"/>
            <a:ext cx="18288000" cy="10287000"/>
          </a:xfrm>
          <a:prstGeom prst="rect">
            <a:avLst/>
          </a:prstGeom>
          <a:noFill/>
          <a:ln>
            <a:noFill/>
          </a:ln>
        </p:spPr>
      </p:sp>
      <p:sp>
        <p:nvSpPr>
          <p:cNvPr id="128" name="Google Shape;128;p36"/>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17105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eric List - 4 Items">
  <p:cSld name="Numeric List - 4 Items">
    <p:spTree>
      <p:nvGrpSpPr>
        <p:cNvPr id="1" name="Shape 129"/>
        <p:cNvGrpSpPr/>
        <p:nvPr/>
      </p:nvGrpSpPr>
      <p:grpSpPr>
        <a:xfrm>
          <a:off x="0" y="0"/>
          <a:ext cx="0" cy="0"/>
          <a:chOff x="0" y="0"/>
          <a:chExt cx="0" cy="0"/>
        </a:xfrm>
      </p:grpSpPr>
      <p:sp>
        <p:nvSpPr>
          <p:cNvPr id="130" name="Google Shape;130;p37"/>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131" name="Google Shape;131;p37"/>
          <p:cNvSpPr/>
          <p:nvPr/>
        </p:nvSpPr>
        <p:spPr>
          <a:xfrm>
            <a:off x="8280953" y="3410902"/>
            <a:ext cx="648128"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1</a:t>
            </a:r>
            <a:endParaRPr sz="3200" b="0" i="0" u="none" strike="noStrike" cap="none">
              <a:solidFill>
                <a:schemeClr val="lt1"/>
              </a:solidFill>
              <a:latin typeface="Arial"/>
              <a:ea typeface="Arial"/>
              <a:cs typeface="Arial"/>
              <a:sym typeface="Arial"/>
            </a:endParaRPr>
          </a:p>
        </p:txBody>
      </p:sp>
      <p:sp>
        <p:nvSpPr>
          <p:cNvPr id="132" name="Google Shape;132;p37"/>
          <p:cNvSpPr/>
          <p:nvPr/>
        </p:nvSpPr>
        <p:spPr>
          <a:xfrm>
            <a:off x="8280953" y="4771792"/>
            <a:ext cx="648128"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2</a:t>
            </a:r>
            <a:endParaRPr sz="3200" b="0" i="0" u="none" strike="noStrike" cap="none">
              <a:solidFill>
                <a:schemeClr val="lt1"/>
              </a:solidFill>
              <a:latin typeface="Arial"/>
              <a:ea typeface="Arial"/>
              <a:cs typeface="Arial"/>
              <a:sym typeface="Arial"/>
            </a:endParaRPr>
          </a:p>
        </p:txBody>
      </p:sp>
      <p:sp>
        <p:nvSpPr>
          <p:cNvPr id="133" name="Google Shape;133;p37"/>
          <p:cNvSpPr/>
          <p:nvPr/>
        </p:nvSpPr>
        <p:spPr>
          <a:xfrm>
            <a:off x="8280953" y="6132682"/>
            <a:ext cx="648128"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3</a:t>
            </a:r>
            <a:endParaRPr sz="3200" b="0" i="0" u="none" strike="noStrike" cap="none">
              <a:solidFill>
                <a:schemeClr val="lt1"/>
              </a:solidFill>
              <a:latin typeface="Arial"/>
              <a:ea typeface="Arial"/>
              <a:cs typeface="Arial"/>
              <a:sym typeface="Arial"/>
            </a:endParaRPr>
          </a:p>
        </p:txBody>
      </p:sp>
      <p:sp>
        <p:nvSpPr>
          <p:cNvPr id="134" name="Google Shape;134;p37"/>
          <p:cNvSpPr/>
          <p:nvPr/>
        </p:nvSpPr>
        <p:spPr>
          <a:xfrm>
            <a:off x="8280953" y="7493572"/>
            <a:ext cx="648128" cy="648072"/>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Arial"/>
                <a:ea typeface="Arial"/>
                <a:cs typeface="Arial"/>
                <a:sym typeface="Arial"/>
              </a:rPr>
              <a:t>4</a:t>
            </a:r>
            <a:endParaRPr sz="3200" b="0" i="0" u="none" strike="noStrike" cap="none">
              <a:solidFill>
                <a:schemeClr val="lt1"/>
              </a:solidFill>
              <a:latin typeface="Arial"/>
              <a:ea typeface="Arial"/>
              <a:cs typeface="Arial"/>
              <a:sym typeface="Arial"/>
            </a:endParaRPr>
          </a:p>
        </p:txBody>
      </p:sp>
      <p:sp>
        <p:nvSpPr>
          <p:cNvPr id="135" name="Google Shape;135;p37"/>
          <p:cNvSpPr txBox="1">
            <a:spLocks noGrp="1"/>
          </p:cNvSpPr>
          <p:nvPr>
            <p:ph type="body" idx="1"/>
          </p:nvPr>
        </p:nvSpPr>
        <p:spPr>
          <a:xfrm>
            <a:off x="9001658" y="3200755"/>
            <a:ext cx="8504091" cy="1078383"/>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Font typeface="Arial"/>
              <a:buNone/>
              <a:defRPr sz="2000"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6" name="Google Shape;136;p37"/>
          <p:cNvSpPr txBox="1">
            <a:spLocks noGrp="1"/>
          </p:cNvSpPr>
          <p:nvPr>
            <p:ph type="body" idx="2"/>
          </p:nvPr>
        </p:nvSpPr>
        <p:spPr>
          <a:xfrm>
            <a:off x="9001658" y="4563383"/>
            <a:ext cx="8504091" cy="1078383"/>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Font typeface="Arial"/>
              <a:buNone/>
              <a:defRPr sz="2000"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7" name="Google Shape;137;p37"/>
          <p:cNvSpPr txBox="1">
            <a:spLocks noGrp="1"/>
          </p:cNvSpPr>
          <p:nvPr>
            <p:ph type="body" idx="3"/>
          </p:nvPr>
        </p:nvSpPr>
        <p:spPr>
          <a:xfrm>
            <a:off x="9001658" y="5926011"/>
            <a:ext cx="8504091" cy="1078383"/>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Font typeface="Arial"/>
              <a:buNone/>
              <a:defRPr sz="2000"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8" name="Google Shape;138;p37"/>
          <p:cNvSpPr txBox="1">
            <a:spLocks noGrp="1"/>
          </p:cNvSpPr>
          <p:nvPr>
            <p:ph type="body" idx="4"/>
          </p:nvPr>
        </p:nvSpPr>
        <p:spPr>
          <a:xfrm>
            <a:off x="9001658" y="7288639"/>
            <a:ext cx="8504091" cy="1078383"/>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Font typeface="Arial"/>
              <a:buNone/>
              <a:defRPr sz="2000"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9" name="Google Shape;139;p37"/>
          <p:cNvSpPr txBox="1">
            <a:spLocks noGrp="1"/>
          </p:cNvSpPr>
          <p:nvPr>
            <p:ph type="body" idx="5"/>
          </p:nvPr>
        </p:nvSpPr>
        <p:spPr>
          <a:xfrm>
            <a:off x="1023617" y="3200755"/>
            <a:ext cx="6655107" cy="5166267"/>
          </a:xfrm>
          <a:prstGeom prst="rect">
            <a:avLst/>
          </a:prstGeom>
          <a:noFill/>
          <a:ln>
            <a:noFill/>
          </a:ln>
        </p:spPr>
        <p:txBody>
          <a:bodyPr spcFirstLastPara="1" wrap="square" lIns="91425" tIns="45700" rIns="91425" bIns="45700" anchor="ctr" anchorCtr="0">
            <a:noAutofit/>
          </a:bodyPr>
          <a:lstStyle>
            <a:lvl1pPr marL="457200" lvl="0" indent="-571500" algn="ctr">
              <a:lnSpc>
                <a:spcPct val="120000"/>
              </a:lnSpc>
              <a:spcBef>
                <a:spcPts val="1200"/>
              </a:spcBef>
              <a:spcAft>
                <a:spcPts val="0"/>
              </a:spcAft>
              <a:buSzPts val="5400"/>
              <a:buChar char="▪"/>
              <a:defRPr sz="5400" b="1"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0" name="Google Shape;140;p37"/>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37"/>
          <p:cNvSpPr txBox="1">
            <a:spLocks noGrp="1"/>
          </p:cNvSpPr>
          <p:nvPr>
            <p:ph type="body" idx="6"/>
          </p:nvPr>
        </p:nvSpPr>
        <p:spPr>
          <a:xfrm>
            <a:off x="1023618" y="1918653"/>
            <a:ext cx="16240763" cy="504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b="0" i="0">
                <a:solidFill>
                  <a:srgbClr val="7F7F7F"/>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42" name="Google Shape;142;p37"/>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4135346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umeric List - 5 Items">
  <p:cSld name="Numeric List - 5 Items">
    <p:spTree>
      <p:nvGrpSpPr>
        <p:cNvPr id="1" name="Shape 143"/>
        <p:cNvGrpSpPr/>
        <p:nvPr/>
      </p:nvGrpSpPr>
      <p:grpSpPr>
        <a:xfrm>
          <a:off x="0" y="0"/>
          <a:ext cx="0" cy="0"/>
          <a:chOff x="0" y="0"/>
          <a:chExt cx="0" cy="0"/>
        </a:xfrm>
      </p:grpSpPr>
      <p:sp>
        <p:nvSpPr>
          <p:cNvPr id="144" name="Google Shape;144;p38"/>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145" name="Google Shape;145;p38"/>
          <p:cNvSpPr/>
          <p:nvPr/>
        </p:nvSpPr>
        <p:spPr>
          <a:xfrm>
            <a:off x="8166643" y="3162898"/>
            <a:ext cx="648128" cy="6480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1</a:t>
            </a:r>
            <a:endParaRPr sz="3200" b="0" i="0" u="none" strike="noStrike" cap="none">
              <a:solidFill>
                <a:schemeClr val="lt1"/>
              </a:solidFill>
              <a:latin typeface="Arial"/>
              <a:ea typeface="Arial"/>
              <a:cs typeface="Arial"/>
              <a:sym typeface="Arial"/>
            </a:endParaRPr>
          </a:p>
        </p:txBody>
      </p:sp>
      <p:sp>
        <p:nvSpPr>
          <p:cNvPr id="146" name="Google Shape;146;p38"/>
          <p:cNvSpPr/>
          <p:nvPr/>
        </p:nvSpPr>
        <p:spPr>
          <a:xfrm>
            <a:off x="8166643" y="4523788"/>
            <a:ext cx="648128" cy="6480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2</a:t>
            </a:r>
            <a:endParaRPr sz="3200" b="0" i="0" u="none" strike="noStrike" cap="none">
              <a:solidFill>
                <a:schemeClr val="lt1"/>
              </a:solidFill>
              <a:latin typeface="Arial"/>
              <a:ea typeface="Arial"/>
              <a:cs typeface="Arial"/>
              <a:sym typeface="Arial"/>
            </a:endParaRPr>
          </a:p>
        </p:txBody>
      </p:sp>
      <p:sp>
        <p:nvSpPr>
          <p:cNvPr id="147" name="Google Shape;147;p38"/>
          <p:cNvSpPr/>
          <p:nvPr/>
        </p:nvSpPr>
        <p:spPr>
          <a:xfrm>
            <a:off x="8166643" y="5884678"/>
            <a:ext cx="648128" cy="6480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3</a:t>
            </a:r>
            <a:endParaRPr sz="3200" b="0" i="0" u="none" strike="noStrike" cap="none">
              <a:solidFill>
                <a:schemeClr val="lt1"/>
              </a:solidFill>
              <a:latin typeface="Arial"/>
              <a:ea typeface="Arial"/>
              <a:cs typeface="Arial"/>
              <a:sym typeface="Arial"/>
            </a:endParaRPr>
          </a:p>
        </p:txBody>
      </p:sp>
      <p:sp>
        <p:nvSpPr>
          <p:cNvPr id="148" name="Google Shape;148;p38"/>
          <p:cNvSpPr/>
          <p:nvPr/>
        </p:nvSpPr>
        <p:spPr>
          <a:xfrm>
            <a:off x="8166643" y="7245568"/>
            <a:ext cx="648128" cy="6480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4</a:t>
            </a:r>
            <a:endParaRPr sz="3200" b="0" i="0" u="none" strike="noStrike" cap="none">
              <a:solidFill>
                <a:schemeClr val="lt1"/>
              </a:solidFill>
              <a:latin typeface="Arial"/>
              <a:ea typeface="Arial"/>
              <a:cs typeface="Arial"/>
              <a:sym typeface="Arial"/>
            </a:endParaRPr>
          </a:p>
        </p:txBody>
      </p:sp>
      <p:sp>
        <p:nvSpPr>
          <p:cNvPr id="149" name="Google Shape;149;p38"/>
          <p:cNvSpPr/>
          <p:nvPr/>
        </p:nvSpPr>
        <p:spPr>
          <a:xfrm>
            <a:off x="8166643" y="8606458"/>
            <a:ext cx="648128" cy="64807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Arial"/>
                <a:ea typeface="Arial"/>
                <a:cs typeface="Arial"/>
                <a:sym typeface="Arial"/>
              </a:rPr>
              <a:t>5</a:t>
            </a:r>
            <a:endParaRPr sz="3200" b="0" i="0" u="none" strike="noStrike" cap="none">
              <a:solidFill>
                <a:schemeClr val="lt1"/>
              </a:solidFill>
              <a:latin typeface="Arial"/>
              <a:ea typeface="Arial"/>
              <a:cs typeface="Arial"/>
              <a:sym typeface="Arial"/>
            </a:endParaRPr>
          </a:p>
        </p:txBody>
      </p:sp>
      <p:sp>
        <p:nvSpPr>
          <p:cNvPr id="150" name="Google Shape;150;p38"/>
          <p:cNvSpPr txBox="1">
            <a:spLocks noGrp="1"/>
          </p:cNvSpPr>
          <p:nvPr>
            <p:ph type="body" idx="1"/>
          </p:nvPr>
        </p:nvSpPr>
        <p:spPr>
          <a:xfrm>
            <a:off x="8887347" y="2952751"/>
            <a:ext cx="8591184" cy="1078383"/>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Font typeface="Arial"/>
              <a:buNone/>
              <a:defRPr sz="2000"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1" name="Google Shape;151;p38"/>
          <p:cNvSpPr txBox="1">
            <a:spLocks noGrp="1"/>
          </p:cNvSpPr>
          <p:nvPr>
            <p:ph type="body" idx="2"/>
          </p:nvPr>
        </p:nvSpPr>
        <p:spPr>
          <a:xfrm>
            <a:off x="8887347" y="4315379"/>
            <a:ext cx="8591184" cy="1078383"/>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Font typeface="Arial"/>
              <a:buNone/>
              <a:defRPr sz="2000"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2" name="Google Shape;152;p38"/>
          <p:cNvSpPr txBox="1">
            <a:spLocks noGrp="1"/>
          </p:cNvSpPr>
          <p:nvPr>
            <p:ph type="body" idx="3"/>
          </p:nvPr>
        </p:nvSpPr>
        <p:spPr>
          <a:xfrm>
            <a:off x="8887347" y="5678007"/>
            <a:ext cx="8591184" cy="1078383"/>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Font typeface="Arial"/>
              <a:buNone/>
              <a:defRPr sz="2000"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3" name="Google Shape;153;p38"/>
          <p:cNvSpPr txBox="1">
            <a:spLocks noGrp="1"/>
          </p:cNvSpPr>
          <p:nvPr>
            <p:ph type="body" idx="4"/>
          </p:nvPr>
        </p:nvSpPr>
        <p:spPr>
          <a:xfrm>
            <a:off x="8887347" y="7040635"/>
            <a:ext cx="8591184" cy="1078383"/>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Font typeface="Arial"/>
              <a:buNone/>
              <a:defRPr sz="2000"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4" name="Google Shape;154;p38"/>
          <p:cNvSpPr txBox="1">
            <a:spLocks noGrp="1"/>
          </p:cNvSpPr>
          <p:nvPr>
            <p:ph type="body" idx="5"/>
          </p:nvPr>
        </p:nvSpPr>
        <p:spPr>
          <a:xfrm>
            <a:off x="8887347" y="8403263"/>
            <a:ext cx="8591184" cy="1078383"/>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200"/>
              </a:spcBef>
              <a:spcAft>
                <a:spcPts val="0"/>
              </a:spcAft>
              <a:buSzPts val="2000"/>
              <a:buFont typeface="Arial"/>
              <a:buNone/>
              <a:defRPr sz="2000"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5" name="Google Shape;155;p38"/>
          <p:cNvSpPr txBox="1">
            <a:spLocks noGrp="1"/>
          </p:cNvSpPr>
          <p:nvPr>
            <p:ph type="body" idx="6"/>
          </p:nvPr>
        </p:nvSpPr>
        <p:spPr>
          <a:xfrm>
            <a:off x="1023618" y="2952751"/>
            <a:ext cx="6577993" cy="6528895"/>
          </a:xfrm>
          <a:prstGeom prst="rect">
            <a:avLst/>
          </a:prstGeom>
          <a:noFill/>
          <a:ln>
            <a:noFill/>
          </a:ln>
        </p:spPr>
        <p:txBody>
          <a:bodyPr spcFirstLastPara="1" wrap="square" lIns="91425" tIns="45700" rIns="91425" bIns="45700" anchor="ctr" anchorCtr="0">
            <a:noAutofit/>
          </a:bodyPr>
          <a:lstStyle>
            <a:lvl1pPr marL="457200" lvl="0" indent="-482600" algn="ctr">
              <a:lnSpc>
                <a:spcPct val="120000"/>
              </a:lnSpc>
              <a:spcBef>
                <a:spcPts val="1200"/>
              </a:spcBef>
              <a:spcAft>
                <a:spcPts val="0"/>
              </a:spcAft>
              <a:buSzPts val="4000"/>
              <a:buChar char="▪"/>
              <a:defRPr sz="4000" b="1" i="0">
                <a:solidFill>
                  <a:schemeClr val="dk2"/>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56" name="Google Shape;156;p38"/>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38"/>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
        <p:nvSpPr>
          <p:cNvPr id="158" name="Google Shape;158;p38"/>
          <p:cNvSpPr txBox="1">
            <a:spLocks noGrp="1"/>
          </p:cNvSpPr>
          <p:nvPr>
            <p:ph type="body" idx="7"/>
          </p:nvPr>
        </p:nvSpPr>
        <p:spPr>
          <a:xfrm>
            <a:off x="1023618" y="1918653"/>
            <a:ext cx="16240763" cy="504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b="0" i="0">
                <a:solidFill>
                  <a:srgbClr val="7F7F7F"/>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586560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1_Thank You">
  <p:cSld name="1_Thank You">
    <p:bg>
      <p:bgPr>
        <a:solidFill>
          <a:schemeClr val="lt1"/>
        </a:solidFill>
        <a:effectLst/>
      </p:bgPr>
    </p:bg>
    <p:spTree>
      <p:nvGrpSpPr>
        <p:cNvPr id="1" name="Shape 159"/>
        <p:cNvGrpSpPr/>
        <p:nvPr/>
      </p:nvGrpSpPr>
      <p:grpSpPr>
        <a:xfrm>
          <a:off x="0" y="0"/>
          <a:ext cx="0" cy="0"/>
          <a:chOff x="0" y="0"/>
          <a:chExt cx="0" cy="0"/>
        </a:xfrm>
      </p:grpSpPr>
      <p:pic>
        <p:nvPicPr>
          <p:cNvPr id="160" name="Google Shape;160;p39"/>
          <p:cNvPicPr preferRelativeResize="0"/>
          <p:nvPr/>
        </p:nvPicPr>
        <p:blipFill rotWithShape="1">
          <a:blip r:embed="rId2">
            <a:alphaModFix/>
          </a:blip>
          <a:srcRect r="23358"/>
          <a:stretch/>
        </p:blipFill>
        <p:spPr>
          <a:xfrm rot="-5400000" flipH="1">
            <a:off x="8781923" y="780922"/>
            <a:ext cx="10286999" cy="8725159"/>
          </a:xfrm>
          <a:prstGeom prst="rect">
            <a:avLst/>
          </a:prstGeom>
          <a:noFill/>
          <a:ln>
            <a:noFill/>
          </a:ln>
        </p:spPr>
      </p:pic>
      <p:sp>
        <p:nvSpPr>
          <p:cNvPr id="161" name="Google Shape;161;p39"/>
          <p:cNvSpPr/>
          <p:nvPr/>
        </p:nvSpPr>
        <p:spPr>
          <a:xfrm flipH="1">
            <a:off x="1" y="0"/>
            <a:ext cx="9693481" cy="10287000"/>
          </a:xfrm>
          <a:prstGeom prst="rect">
            <a:avLst/>
          </a:prstGeom>
          <a:solidFill>
            <a:srgbClr val="064C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162" name="Google Shape;162;p39"/>
          <p:cNvSpPr txBox="1">
            <a:spLocks noGrp="1"/>
          </p:cNvSpPr>
          <p:nvPr>
            <p:ph type="ctrTitle"/>
          </p:nvPr>
        </p:nvSpPr>
        <p:spPr>
          <a:xfrm>
            <a:off x="871118" y="968222"/>
            <a:ext cx="7902745" cy="1585999"/>
          </a:xfrm>
          <a:prstGeom prst="rect">
            <a:avLst/>
          </a:prstGeom>
          <a:noFill/>
          <a:ln>
            <a:noFill/>
          </a:ln>
        </p:spPr>
        <p:txBody>
          <a:bodyPr spcFirstLastPara="1" wrap="square" lIns="163275" tIns="81625" rIns="163275" bIns="81625" anchor="t" anchorCtr="0">
            <a:noAutofit/>
          </a:bodyPr>
          <a:lstStyle>
            <a:lvl1pPr lvl="0" algn="l">
              <a:lnSpc>
                <a:spcPct val="100000"/>
              </a:lnSpc>
              <a:spcBef>
                <a:spcPts val="0"/>
              </a:spcBef>
              <a:spcAft>
                <a:spcPts val="0"/>
              </a:spcAft>
              <a:buClr>
                <a:schemeClr val="lt1"/>
              </a:buClr>
              <a:buSzPts val="9600"/>
              <a:buFont typeface="Arial"/>
              <a:buNone/>
              <a:defRPr sz="9600" b="0" cap="none">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39"/>
          <p:cNvSpPr txBox="1">
            <a:spLocks noGrp="1"/>
          </p:cNvSpPr>
          <p:nvPr>
            <p:ph type="subTitle" idx="1"/>
          </p:nvPr>
        </p:nvSpPr>
        <p:spPr>
          <a:xfrm>
            <a:off x="865978" y="3744664"/>
            <a:ext cx="7907884" cy="311428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200"/>
              </a:spcBef>
              <a:spcAft>
                <a:spcPts val="0"/>
              </a:spcAft>
              <a:buSzPts val="2000"/>
              <a:buNone/>
              <a:defRPr sz="2000" b="0">
                <a:solidFill>
                  <a:schemeClr val="lt1"/>
                </a:solidFill>
                <a:latin typeface="Arial"/>
                <a:ea typeface="Arial"/>
                <a:cs typeface="Arial"/>
                <a:sym typeface="Arial"/>
              </a:defRPr>
            </a:lvl1pPr>
            <a:lvl2pPr lvl="1" algn="ctr">
              <a:lnSpc>
                <a:spcPct val="120000"/>
              </a:lnSpc>
              <a:spcBef>
                <a:spcPts val="1000"/>
              </a:spcBef>
              <a:spcAft>
                <a:spcPts val="0"/>
              </a:spcAft>
              <a:buSzPts val="3200"/>
              <a:buNone/>
              <a:defRPr>
                <a:solidFill>
                  <a:srgbClr val="888888"/>
                </a:solidFill>
              </a:defRPr>
            </a:lvl2pPr>
            <a:lvl3pPr lvl="2" algn="ctr">
              <a:lnSpc>
                <a:spcPct val="120000"/>
              </a:lnSpc>
              <a:spcBef>
                <a:spcPts val="1000"/>
              </a:spcBef>
              <a:spcAft>
                <a:spcPts val="0"/>
              </a:spcAft>
              <a:buSzPts val="2400"/>
              <a:buNone/>
              <a:defRPr>
                <a:solidFill>
                  <a:srgbClr val="888888"/>
                </a:solidFill>
              </a:defRPr>
            </a:lvl3pPr>
            <a:lvl4pPr lvl="3" algn="ctr">
              <a:lnSpc>
                <a:spcPct val="100000"/>
              </a:lnSpc>
              <a:spcBef>
                <a:spcPts val="1000"/>
              </a:spcBef>
              <a:spcAft>
                <a:spcPts val="0"/>
              </a:spcAft>
              <a:buSzPts val="1800"/>
              <a:buNone/>
              <a:defRPr>
                <a:solidFill>
                  <a:srgbClr val="888888"/>
                </a:solidFill>
              </a:defRPr>
            </a:lvl4pPr>
            <a:lvl5pPr lvl="4" algn="ctr">
              <a:lnSpc>
                <a:spcPct val="100000"/>
              </a:lnSpc>
              <a:spcBef>
                <a:spcPts val="240"/>
              </a:spcBef>
              <a:spcAft>
                <a:spcPts val="0"/>
              </a:spcAft>
              <a:buClr>
                <a:srgbClr val="888888"/>
              </a:buClr>
              <a:buSzPts val="1200"/>
              <a:buFont typeface="Arial"/>
              <a:buNone/>
              <a:defRPr>
                <a:solidFill>
                  <a:srgbClr val="888888"/>
                </a:solidFill>
              </a:defRPr>
            </a:lvl5pPr>
            <a:lvl6pPr lvl="5" algn="ctr">
              <a:lnSpc>
                <a:spcPct val="100000"/>
              </a:lnSpc>
              <a:spcBef>
                <a:spcPts val="720"/>
              </a:spcBef>
              <a:spcAft>
                <a:spcPts val="0"/>
              </a:spcAft>
              <a:buClr>
                <a:srgbClr val="888888"/>
              </a:buClr>
              <a:buSzPts val="3600"/>
              <a:buNone/>
              <a:defRPr>
                <a:solidFill>
                  <a:srgbClr val="888888"/>
                </a:solidFill>
              </a:defRPr>
            </a:lvl6pPr>
            <a:lvl7pPr lvl="6" algn="ctr">
              <a:lnSpc>
                <a:spcPct val="100000"/>
              </a:lnSpc>
              <a:spcBef>
                <a:spcPts val="720"/>
              </a:spcBef>
              <a:spcAft>
                <a:spcPts val="0"/>
              </a:spcAft>
              <a:buClr>
                <a:srgbClr val="888888"/>
              </a:buClr>
              <a:buSzPts val="3600"/>
              <a:buNone/>
              <a:defRPr>
                <a:solidFill>
                  <a:srgbClr val="888888"/>
                </a:solidFill>
              </a:defRPr>
            </a:lvl7pPr>
            <a:lvl8pPr lvl="7" algn="ctr">
              <a:lnSpc>
                <a:spcPct val="100000"/>
              </a:lnSpc>
              <a:spcBef>
                <a:spcPts val="720"/>
              </a:spcBef>
              <a:spcAft>
                <a:spcPts val="0"/>
              </a:spcAft>
              <a:buClr>
                <a:srgbClr val="888888"/>
              </a:buClr>
              <a:buSzPts val="3600"/>
              <a:buNone/>
              <a:defRPr>
                <a:solidFill>
                  <a:srgbClr val="888888"/>
                </a:solidFill>
              </a:defRPr>
            </a:lvl8pPr>
            <a:lvl9pPr lvl="8" algn="ctr">
              <a:lnSpc>
                <a:spcPct val="100000"/>
              </a:lnSpc>
              <a:spcBef>
                <a:spcPts val="720"/>
              </a:spcBef>
              <a:spcAft>
                <a:spcPts val="0"/>
              </a:spcAft>
              <a:buClr>
                <a:srgbClr val="888888"/>
              </a:buClr>
              <a:buSzPts val="3600"/>
              <a:buNone/>
              <a:defRPr>
                <a:solidFill>
                  <a:srgbClr val="888888"/>
                </a:solidFill>
              </a:defRPr>
            </a:lvl9pPr>
          </a:lstStyle>
          <a:p>
            <a:endParaRPr/>
          </a:p>
        </p:txBody>
      </p:sp>
      <p:sp>
        <p:nvSpPr>
          <p:cNvPr id="164" name="Google Shape;164;p39"/>
          <p:cNvSpPr txBox="1">
            <a:spLocks noGrp="1"/>
          </p:cNvSpPr>
          <p:nvPr>
            <p:ph type="body" idx="2"/>
          </p:nvPr>
        </p:nvSpPr>
        <p:spPr>
          <a:xfrm>
            <a:off x="865978" y="2498954"/>
            <a:ext cx="7907970" cy="864046"/>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200"/>
              </a:spcBef>
              <a:spcAft>
                <a:spcPts val="0"/>
              </a:spcAft>
              <a:buSzPts val="4000"/>
              <a:buFont typeface="Arial"/>
              <a:buNone/>
              <a:defRPr sz="4000" b="0">
                <a:solidFill>
                  <a:schemeClr val="lt1"/>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65" name="Google Shape;165;p39"/>
          <p:cNvSpPr/>
          <p:nvPr/>
        </p:nvSpPr>
        <p:spPr>
          <a:xfrm>
            <a:off x="894191" y="3539710"/>
            <a:ext cx="3168957" cy="7200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1108525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66"/>
        <p:cNvGrpSpPr/>
        <p:nvPr/>
      </p:nvGrpSpPr>
      <p:grpSpPr>
        <a:xfrm>
          <a:off x="0" y="0"/>
          <a:ext cx="0" cy="0"/>
          <a:chOff x="0" y="0"/>
          <a:chExt cx="0" cy="0"/>
        </a:xfrm>
      </p:grpSpPr>
      <p:sp>
        <p:nvSpPr>
          <p:cNvPr id="167" name="Google Shape;167;p40"/>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168" name="Google Shape;168;p40"/>
          <p:cNvSpPr/>
          <p:nvPr/>
        </p:nvSpPr>
        <p:spPr>
          <a:xfrm>
            <a:off x="216587" y="192505"/>
            <a:ext cx="4837115" cy="392229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169" name="Google Shape;169;p40"/>
          <p:cNvSpPr txBox="1">
            <a:spLocks noGrp="1"/>
          </p:cNvSpPr>
          <p:nvPr>
            <p:ph type="title"/>
          </p:nvPr>
        </p:nvSpPr>
        <p:spPr>
          <a:xfrm>
            <a:off x="216587" y="420329"/>
            <a:ext cx="4837116" cy="3429776"/>
          </a:xfrm>
          <a:prstGeom prst="rect">
            <a:avLst/>
          </a:prstGeom>
          <a:noFill/>
          <a:ln>
            <a:noFill/>
          </a:ln>
        </p:spPr>
        <p:txBody>
          <a:bodyPr spcFirstLastPara="1" wrap="square" lIns="163275" tIns="81625" rIns="163275" bIns="81625" anchor="ctr" anchorCtr="0">
            <a:noAutofit/>
          </a:bodyPr>
          <a:lstStyle>
            <a:lvl1pPr lvl="0" algn="l">
              <a:lnSpc>
                <a:spcPct val="100000"/>
              </a:lnSpc>
              <a:spcBef>
                <a:spcPts val="0"/>
              </a:spcBef>
              <a:spcAft>
                <a:spcPts val="0"/>
              </a:spcAft>
              <a:buClr>
                <a:schemeClr val="lt1"/>
              </a:buClr>
              <a:buSzPts val="4800"/>
              <a:buFont typeface="Arial"/>
              <a:buNone/>
              <a:defRPr sz="48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0" name="Google Shape;170;p40"/>
          <p:cNvSpPr>
            <a:spLocks noGrp="1"/>
          </p:cNvSpPr>
          <p:nvPr>
            <p:ph type="pic" idx="2"/>
          </p:nvPr>
        </p:nvSpPr>
        <p:spPr>
          <a:xfrm>
            <a:off x="216586" y="4114801"/>
            <a:ext cx="4836866" cy="5459412"/>
          </a:xfrm>
          <a:prstGeom prst="rect">
            <a:avLst/>
          </a:prstGeom>
          <a:solidFill>
            <a:schemeClr val="accent2"/>
          </a:solidFill>
          <a:ln>
            <a:noFill/>
          </a:ln>
        </p:spPr>
      </p:sp>
      <p:sp>
        <p:nvSpPr>
          <p:cNvPr id="171" name="Google Shape;171;p40"/>
          <p:cNvSpPr txBox="1">
            <a:spLocks noGrp="1"/>
          </p:cNvSpPr>
          <p:nvPr>
            <p:ph type="body" idx="1"/>
          </p:nvPr>
        </p:nvSpPr>
        <p:spPr>
          <a:xfrm>
            <a:off x="5390614" y="2449287"/>
            <a:ext cx="11639977" cy="1400819"/>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4800"/>
              <a:buFont typeface="Arial"/>
              <a:buNone/>
              <a:defRPr sz="4800" b="1">
                <a:solidFill>
                  <a:schemeClr val="accent1"/>
                </a:solidFil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2" name="Google Shape;172;p40"/>
          <p:cNvSpPr txBox="1">
            <a:spLocks noGrp="1"/>
          </p:cNvSpPr>
          <p:nvPr>
            <p:ph type="body" idx="3"/>
          </p:nvPr>
        </p:nvSpPr>
        <p:spPr>
          <a:xfrm>
            <a:off x="5390613" y="4114801"/>
            <a:ext cx="11639977" cy="545941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73" name="Google Shape;173;p40"/>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22598453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am 4">
  <p:cSld name="Team 4">
    <p:spTree>
      <p:nvGrpSpPr>
        <p:cNvPr id="1" name="Shape 174"/>
        <p:cNvGrpSpPr/>
        <p:nvPr/>
      </p:nvGrpSpPr>
      <p:grpSpPr>
        <a:xfrm>
          <a:off x="0" y="0"/>
          <a:ext cx="0" cy="0"/>
          <a:chOff x="0" y="0"/>
          <a:chExt cx="0" cy="0"/>
        </a:xfrm>
      </p:grpSpPr>
      <p:sp>
        <p:nvSpPr>
          <p:cNvPr id="175" name="Google Shape;175;p41"/>
          <p:cNvSpPr/>
          <p:nvPr/>
        </p:nvSpPr>
        <p:spPr>
          <a:xfrm flipH="1">
            <a:off x="6406181" y="-1"/>
            <a:ext cx="11881821" cy="1028700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26"/>
              <a:buFont typeface="Arial"/>
              <a:buNone/>
            </a:pPr>
            <a:endParaRPr sz="2026" b="0" i="0" u="none" strike="noStrike" cap="none">
              <a:solidFill>
                <a:schemeClr val="lt1"/>
              </a:solidFill>
              <a:latin typeface="Arial"/>
              <a:ea typeface="Arial"/>
              <a:cs typeface="Arial"/>
              <a:sym typeface="Arial"/>
            </a:endParaRPr>
          </a:p>
        </p:txBody>
      </p:sp>
      <p:sp>
        <p:nvSpPr>
          <p:cNvPr id="176" name="Google Shape;176;p41"/>
          <p:cNvSpPr>
            <a:spLocks noGrp="1"/>
          </p:cNvSpPr>
          <p:nvPr>
            <p:ph type="pic" idx="2"/>
          </p:nvPr>
        </p:nvSpPr>
        <p:spPr>
          <a:xfrm>
            <a:off x="7594152" y="5227304"/>
            <a:ext cx="3445200" cy="3445200"/>
          </a:xfrm>
          <a:prstGeom prst="rect">
            <a:avLst/>
          </a:prstGeom>
          <a:solidFill>
            <a:schemeClr val="accent1"/>
          </a:solidFill>
          <a:ln>
            <a:noFill/>
          </a:ln>
        </p:spPr>
      </p:sp>
      <p:sp>
        <p:nvSpPr>
          <p:cNvPr id="177" name="Google Shape;177;p41"/>
          <p:cNvSpPr>
            <a:spLocks noGrp="1"/>
          </p:cNvSpPr>
          <p:nvPr>
            <p:ph type="pic" idx="3"/>
          </p:nvPr>
        </p:nvSpPr>
        <p:spPr>
          <a:xfrm>
            <a:off x="7594152" y="1614501"/>
            <a:ext cx="3445200" cy="3445200"/>
          </a:xfrm>
          <a:prstGeom prst="rect">
            <a:avLst/>
          </a:prstGeom>
          <a:solidFill>
            <a:schemeClr val="accent1"/>
          </a:solidFill>
          <a:ln>
            <a:noFill/>
          </a:ln>
        </p:spPr>
      </p:sp>
      <p:sp>
        <p:nvSpPr>
          <p:cNvPr id="178" name="Google Shape;178;p41"/>
          <p:cNvSpPr>
            <a:spLocks noGrp="1"/>
          </p:cNvSpPr>
          <p:nvPr>
            <p:ph type="pic" idx="4"/>
          </p:nvPr>
        </p:nvSpPr>
        <p:spPr>
          <a:xfrm>
            <a:off x="11215442" y="1614501"/>
            <a:ext cx="3445200" cy="3445200"/>
          </a:xfrm>
          <a:prstGeom prst="rect">
            <a:avLst/>
          </a:prstGeom>
          <a:solidFill>
            <a:schemeClr val="accent1"/>
          </a:solidFill>
          <a:ln>
            <a:noFill/>
          </a:ln>
        </p:spPr>
      </p:sp>
      <p:sp>
        <p:nvSpPr>
          <p:cNvPr id="179" name="Google Shape;179;p41"/>
          <p:cNvSpPr>
            <a:spLocks noGrp="1"/>
          </p:cNvSpPr>
          <p:nvPr>
            <p:ph type="pic" idx="5"/>
          </p:nvPr>
        </p:nvSpPr>
        <p:spPr>
          <a:xfrm>
            <a:off x="14842801" y="1614501"/>
            <a:ext cx="3445200" cy="3445200"/>
          </a:xfrm>
          <a:prstGeom prst="rect">
            <a:avLst/>
          </a:prstGeom>
          <a:solidFill>
            <a:schemeClr val="accent1"/>
          </a:solidFill>
          <a:ln>
            <a:noFill/>
          </a:ln>
        </p:spPr>
      </p:sp>
      <p:sp>
        <p:nvSpPr>
          <p:cNvPr id="180" name="Google Shape;180;p41"/>
          <p:cNvSpPr>
            <a:spLocks noGrp="1"/>
          </p:cNvSpPr>
          <p:nvPr>
            <p:ph type="pic" idx="6"/>
          </p:nvPr>
        </p:nvSpPr>
        <p:spPr>
          <a:xfrm>
            <a:off x="11215442" y="5227304"/>
            <a:ext cx="3445200" cy="3445200"/>
          </a:xfrm>
          <a:prstGeom prst="rect">
            <a:avLst/>
          </a:prstGeom>
          <a:solidFill>
            <a:schemeClr val="accent1"/>
          </a:solidFill>
          <a:ln>
            <a:noFill/>
          </a:ln>
        </p:spPr>
      </p:sp>
      <p:sp>
        <p:nvSpPr>
          <p:cNvPr id="181" name="Google Shape;181;p41"/>
          <p:cNvSpPr>
            <a:spLocks noGrp="1"/>
          </p:cNvSpPr>
          <p:nvPr>
            <p:ph type="pic" idx="7"/>
          </p:nvPr>
        </p:nvSpPr>
        <p:spPr>
          <a:xfrm>
            <a:off x="14842801" y="5227304"/>
            <a:ext cx="3445200" cy="3445200"/>
          </a:xfrm>
          <a:prstGeom prst="rect">
            <a:avLst/>
          </a:prstGeom>
          <a:solidFill>
            <a:schemeClr val="accent1"/>
          </a:solidFill>
          <a:ln>
            <a:noFill/>
          </a:ln>
        </p:spPr>
      </p:sp>
      <p:sp>
        <p:nvSpPr>
          <p:cNvPr id="182" name="Google Shape;182;p41"/>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183" name="Google Shape;183;p41"/>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19477377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 Columns 2">
  <p:cSld name="2 Columns 2">
    <p:spTree>
      <p:nvGrpSpPr>
        <p:cNvPr id="1" name="Shape 184"/>
        <p:cNvGrpSpPr/>
        <p:nvPr/>
      </p:nvGrpSpPr>
      <p:grpSpPr>
        <a:xfrm>
          <a:off x="0" y="0"/>
          <a:ext cx="0" cy="0"/>
          <a:chOff x="0" y="0"/>
          <a:chExt cx="0" cy="0"/>
        </a:xfrm>
      </p:grpSpPr>
      <p:grpSp>
        <p:nvGrpSpPr>
          <p:cNvPr id="185" name="Google Shape;185;p42"/>
          <p:cNvGrpSpPr/>
          <p:nvPr/>
        </p:nvGrpSpPr>
        <p:grpSpPr>
          <a:xfrm>
            <a:off x="0" y="2814604"/>
            <a:ext cx="9665814" cy="3312368"/>
            <a:chOff x="0" y="2839244"/>
            <a:chExt cx="9664975" cy="3312368"/>
          </a:xfrm>
        </p:grpSpPr>
        <p:sp>
          <p:nvSpPr>
            <p:cNvPr id="186" name="Google Shape;186;p42"/>
            <p:cNvSpPr/>
            <p:nvPr/>
          </p:nvSpPr>
          <p:spPr>
            <a:xfrm>
              <a:off x="0" y="2839244"/>
              <a:ext cx="8441633" cy="331236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187" name="Google Shape;187;p42"/>
            <p:cNvSpPr/>
            <p:nvPr/>
          </p:nvSpPr>
          <p:spPr>
            <a:xfrm>
              <a:off x="8441633" y="2839244"/>
              <a:ext cx="1223342" cy="3312368"/>
            </a:xfrm>
            <a:prstGeom prst="rtTriangl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grpSp>
      <p:grpSp>
        <p:nvGrpSpPr>
          <p:cNvPr id="188" name="Google Shape;188;p42"/>
          <p:cNvGrpSpPr/>
          <p:nvPr/>
        </p:nvGrpSpPr>
        <p:grpSpPr>
          <a:xfrm rot="10800000">
            <a:off x="8622187" y="3303070"/>
            <a:ext cx="9665814" cy="3312368"/>
            <a:chOff x="0" y="2839244"/>
            <a:chExt cx="9664975" cy="3312368"/>
          </a:xfrm>
        </p:grpSpPr>
        <p:sp>
          <p:nvSpPr>
            <p:cNvPr id="189" name="Google Shape;189;p42"/>
            <p:cNvSpPr/>
            <p:nvPr/>
          </p:nvSpPr>
          <p:spPr>
            <a:xfrm>
              <a:off x="0" y="2839244"/>
              <a:ext cx="8441633" cy="331236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190" name="Google Shape;190;p42"/>
            <p:cNvSpPr/>
            <p:nvPr/>
          </p:nvSpPr>
          <p:spPr>
            <a:xfrm>
              <a:off x="8441633" y="2839244"/>
              <a:ext cx="1223342" cy="3312368"/>
            </a:xfrm>
            <a:prstGeom prst="rtTriangl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grpSp>
      <p:sp>
        <p:nvSpPr>
          <p:cNvPr id="191" name="Google Shape;191;p42"/>
          <p:cNvSpPr txBox="1">
            <a:spLocks noGrp="1"/>
          </p:cNvSpPr>
          <p:nvPr>
            <p:ph type="body" idx="1"/>
          </p:nvPr>
        </p:nvSpPr>
        <p:spPr>
          <a:xfrm>
            <a:off x="834962" y="3103641"/>
            <a:ext cx="7401980" cy="282390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6600"/>
              <a:buFont typeface="Arial"/>
              <a:buNone/>
              <a:defRPr sz="6600" i="0">
                <a:solidFill>
                  <a:schemeClr val="lt1"/>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92" name="Google Shape;192;p42"/>
          <p:cNvSpPr txBox="1">
            <a:spLocks noGrp="1"/>
          </p:cNvSpPr>
          <p:nvPr>
            <p:ph type="body" idx="2"/>
          </p:nvPr>
        </p:nvSpPr>
        <p:spPr>
          <a:xfrm>
            <a:off x="10065902" y="3605358"/>
            <a:ext cx="7401980" cy="282390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0"/>
              </a:spcBef>
              <a:spcAft>
                <a:spcPts val="0"/>
              </a:spcAft>
              <a:buSzPts val="6600"/>
              <a:buFont typeface="Arial"/>
              <a:buNone/>
              <a:defRPr sz="6600" i="0">
                <a:solidFill>
                  <a:schemeClr val="lt1"/>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grpSp>
        <p:nvGrpSpPr>
          <p:cNvPr id="193" name="Google Shape;193;p42"/>
          <p:cNvGrpSpPr/>
          <p:nvPr/>
        </p:nvGrpSpPr>
        <p:grpSpPr>
          <a:xfrm>
            <a:off x="0" y="6111441"/>
            <a:ext cx="9702083" cy="119030"/>
            <a:chOff x="0" y="6111441"/>
            <a:chExt cx="9701241" cy="119030"/>
          </a:xfrm>
        </p:grpSpPr>
        <p:sp>
          <p:nvSpPr>
            <p:cNvPr id="194" name="Google Shape;194;p42"/>
            <p:cNvSpPr/>
            <p:nvPr/>
          </p:nvSpPr>
          <p:spPr>
            <a:xfrm>
              <a:off x="0" y="6126973"/>
              <a:ext cx="9657281" cy="103498"/>
            </a:xfrm>
            <a:prstGeom prst="rect">
              <a:avLst/>
            </a:prstGeom>
            <a:solidFill>
              <a:srgbClr val="7AD0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C2E9F1"/>
                </a:solidFill>
                <a:latin typeface="Arial"/>
                <a:ea typeface="Arial"/>
                <a:cs typeface="Arial"/>
                <a:sym typeface="Arial"/>
              </a:endParaRPr>
            </a:p>
          </p:txBody>
        </p:sp>
        <p:sp>
          <p:nvSpPr>
            <p:cNvPr id="195" name="Google Shape;195;p42"/>
            <p:cNvSpPr/>
            <p:nvPr/>
          </p:nvSpPr>
          <p:spPr>
            <a:xfrm>
              <a:off x="9657281" y="6111441"/>
              <a:ext cx="43960" cy="119029"/>
            </a:xfrm>
            <a:prstGeom prst="rtTriangle">
              <a:avLst/>
            </a:prstGeom>
            <a:solidFill>
              <a:srgbClr val="7AD0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rgbClr val="C2E9F1"/>
                </a:solidFill>
                <a:latin typeface="Arial"/>
                <a:ea typeface="Arial"/>
                <a:cs typeface="Arial"/>
                <a:sym typeface="Arial"/>
              </a:endParaRPr>
            </a:p>
          </p:txBody>
        </p:sp>
      </p:grpSp>
      <p:grpSp>
        <p:nvGrpSpPr>
          <p:cNvPr id="196" name="Google Shape;196;p42"/>
          <p:cNvGrpSpPr/>
          <p:nvPr/>
        </p:nvGrpSpPr>
        <p:grpSpPr>
          <a:xfrm rot="10800000">
            <a:off x="8582742" y="3199915"/>
            <a:ext cx="9705257" cy="119030"/>
            <a:chOff x="-3174" y="6111441"/>
            <a:chExt cx="9704415" cy="119030"/>
          </a:xfrm>
        </p:grpSpPr>
        <p:sp>
          <p:nvSpPr>
            <p:cNvPr id="197" name="Google Shape;197;p42"/>
            <p:cNvSpPr/>
            <p:nvPr/>
          </p:nvSpPr>
          <p:spPr>
            <a:xfrm>
              <a:off x="-3174" y="6111441"/>
              <a:ext cx="9660456" cy="119030"/>
            </a:xfrm>
            <a:prstGeom prst="rect">
              <a:avLst/>
            </a:prstGeom>
            <a:solidFill>
              <a:srgbClr val="45C3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198" name="Google Shape;198;p42"/>
            <p:cNvSpPr/>
            <p:nvPr/>
          </p:nvSpPr>
          <p:spPr>
            <a:xfrm>
              <a:off x="9657281" y="6111441"/>
              <a:ext cx="43960" cy="119029"/>
            </a:xfrm>
            <a:prstGeom prst="rtTriangle">
              <a:avLst/>
            </a:prstGeom>
            <a:solidFill>
              <a:srgbClr val="45C3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grpSp>
      <p:sp>
        <p:nvSpPr>
          <p:cNvPr id="199" name="Google Shape;199;p42"/>
          <p:cNvSpPr txBox="1">
            <a:spLocks noGrp="1"/>
          </p:cNvSpPr>
          <p:nvPr>
            <p:ph type="body" idx="3"/>
          </p:nvPr>
        </p:nvSpPr>
        <p:spPr>
          <a:xfrm>
            <a:off x="829538" y="6348582"/>
            <a:ext cx="7413477" cy="1893718"/>
          </a:xfrm>
          <a:prstGeom prst="rect">
            <a:avLst/>
          </a:prstGeom>
          <a:noFill/>
          <a:ln>
            <a:noFill/>
          </a:ln>
        </p:spPr>
        <p:txBody>
          <a:bodyPr spcFirstLastPara="1" wrap="square" lIns="91425" tIns="45700" rIns="91425" bIns="45700" anchor="t" anchorCtr="0">
            <a:normAutofit/>
          </a:bodyPr>
          <a:lstStyle>
            <a:lvl1pPr marL="457200" lvl="0" indent="-457200" algn="l">
              <a:lnSpc>
                <a:spcPct val="120000"/>
              </a:lnSpc>
              <a:spcBef>
                <a:spcPts val="1200"/>
              </a:spcBef>
              <a:spcAft>
                <a:spcPts val="0"/>
              </a:spcAft>
              <a:buSzPts val="3600"/>
              <a:buChar char="▪"/>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0" name="Google Shape;200;p42"/>
          <p:cNvSpPr txBox="1">
            <a:spLocks noGrp="1"/>
          </p:cNvSpPr>
          <p:nvPr>
            <p:ph type="body" idx="4"/>
          </p:nvPr>
        </p:nvSpPr>
        <p:spPr>
          <a:xfrm>
            <a:off x="10055252" y="6729738"/>
            <a:ext cx="7413477" cy="1893718"/>
          </a:xfrm>
          <a:prstGeom prst="rect">
            <a:avLst/>
          </a:prstGeom>
          <a:noFill/>
          <a:ln>
            <a:noFill/>
          </a:ln>
        </p:spPr>
        <p:txBody>
          <a:bodyPr spcFirstLastPara="1" wrap="square" lIns="91425" tIns="45700" rIns="91425" bIns="45700" anchor="t" anchorCtr="0">
            <a:normAutofit/>
          </a:bodyPr>
          <a:lstStyle>
            <a:lvl1pPr marL="457200" lvl="0" indent="-457200" algn="l">
              <a:lnSpc>
                <a:spcPct val="120000"/>
              </a:lnSpc>
              <a:spcBef>
                <a:spcPts val="1200"/>
              </a:spcBef>
              <a:spcAft>
                <a:spcPts val="0"/>
              </a:spcAft>
              <a:buSzPts val="3600"/>
              <a:buChar char="▪"/>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1" name="Google Shape;201;p42"/>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2" name="Google Shape;202;p42"/>
          <p:cNvSpPr txBox="1">
            <a:spLocks noGrp="1"/>
          </p:cNvSpPr>
          <p:nvPr>
            <p:ph type="body" idx="5"/>
          </p:nvPr>
        </p:nvSpPr>
        <p:spPr>
          <a:xfrm>
            <a:off x="1023618" y="1918653"/>
            <a:ext cx="16240763" cy="504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b="0" i="0">
                <a:solidFill>
                  <a:srgbClr val="7F7F7F"/>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03" name="Google Shape;203;p42"/>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204" name="Google Shape;204;p42"/>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36590278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 keywords">
  <p:cSld name="5 keywords">
    <p:spTree>
      <p:nvGrpSpPr>
        <p:cNvPr id="1" name="Shape 205"/>
        <p:cNvGrpSpPr/>
        <p:nvPr/>
      </p:nvGrpSpPr>
      <p:grpSpPr>
        <a:xfrm>
          <a:off x="0" y="0"/>
          <a:ext cx="0" cy="0"/>
          <a:chOff x="0" y="0"/>
          <a:chExt cx="0" cy="0"/>
        </a:xfrm>
      </p:grpSpPr>
      <p:sp>
        <p:nvSpPr>
          <p:cNvPr id="206" name="Google Shape;206;p43"/>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207" name="Google Shape;207;p43"/>
          <p:cNvSpPr/>
          <p:nvPr/>
        </p:nvSpPr>
        <p:spPr>
          <a:xfrm>
            <a:off x="1" y="3775956"/>
            <a:ext cx="18287999" cy="1947863"/>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08" name="Google Shape;208;p43"/>
          <p:cNvSpPr/>
          <p:nvPr/>
        </p:nvSpPr>
        <p:spPr>
          <a:xfrm>
            <a:off x="8044338" y="3307951"/>
            <a:ext cx="945176" cy="467072"/>
          </a:xfrm>
          <a:custGeom>
            <a:avLst/>
            <a:gdLst/>
            <a:ahLst/>
            <a:cxnLst/>
            <a:rect l="l" t="t" r="r" b="b"/>
            <a:pathLst>
              <a:path w="945094" h="467072" extrusionOk="0">
                <a:moveTo>
                  <a:pt x="467072" y="0"/>
                </a:moveTo>
                <a:lnTo>
                  <a:pt x="945094" y="467072"/>
                </a:lnTo>
                <a:lnTo>
                  <a:pt x="0" y="467072"/>
                </a:lnTo>
                <a:close/>
              </a:path>
            </a:pathLst>
          </a:custGeom>
          <a:solidFill>
            <a:srgbClr val="1953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endParaRPr sz="3200" b="0" i="0" u="none" strike="noStrike" cap="none">
              <a:solidFill>
                <a:schemeClr val="lt1"/>
              </a:solidFill>
              <a:latin typeface="Arial"/>
              <a:ea typeface="Arial"/>
              <a:cs typeface="Arial"/>
              <a:sym typeface="Arial"/>
            </a:endParaRPr>
          </a:p>
        </p:txBody>
      </p:sp>
      <p:sp>
        <p:nvSpPr>
          <p:cNvPr id="209" name="Google Shape;209;p43"/>
          <p:cNvSpPr/>
          <p:nvPr/>
        </p:nvSpPr>
        <p:spPr>
          <a:xfrm rot="10800000">
            <a:off x="3504089" y="5722886"/>
            <a:ext cx="951706" cy="468000"/>
          </a:xfrm>
          <a:custGeom>
            <a:avLst/>
            <a:gdLst/>
            <a:ahLst/>
            <a:cxnLst/>
            <a:rect l="l" t="t" r="r" b="b"/>
            <a:pathLst>
              <a:path w="951623" h="468000" extrusionOk="0">
                <a:moveTo>
                  <a:pt x="951623" y="468000"/>
                </a:moveTo>
                <a:lnTo>
                  <a:pt x="0" y="468000"/>
                </a:lnTo>
                <a:lnTo>
                  <a:pt x="269575" y="198426"/>
                </a:lnTo>
                <a:lnTo>
                  <a:pt x="472652" y="0"/>
                </a:lnTo>
                <a:close/>
              </a:path>
            </a:pathLst>
          </a:custGeom>
          <a:solidFill>
            <a:srgbClr val="1953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endParaRPr sz="3200" b="0" i="0" u="none" strike="noStrike" cap="none">
              <a:solidFill>
                <a:schemeClr val="lt1"/>
              </a:solidFill>
              <a:latin typeface="Arial"/>
              <a:ea typeface="Arial"/>
              <a:cs typeface="Arial"/>
              <a:sym typeface="Arial"/>
            </a:endParaRPr>
          </a:p>
        </p:txBody>
      </p:sp>
      <p:sp>
        <p:nvSpPr>
          <p:cNvPr id="210" name="Google Shape;210;p43"/>
          <p:cNvSpPr/>
          <p:nvPr/>
        </p:nvSpPr>
        <p:spPr>
          <a:xfrm>
            <a:off x="10854494" y="3307951"/>
            <a:ext cx="945176" cy="467072"/>
          </a:xfrm>
          <a:custGeom>
            <a:avLst/>
            <a:gdLst/>
            <a:ahLst/>
            <a:cxnLst/>
            <a:rect l="l" t="t" r="r" b="b"/>
            <a:pathLst>
              <a:path w="945094" h="467072" extrusionOk="0">
                <a:moveTo>
                  <a:pt x="467072" y="0"/>
                </a:moveTo>
                <a:lnTo>
                  <a:pt x="945094" y="467072"/>
                </a:lnTo>
                <a:lnTo>
                  <a:pt x="0" y="467072"/>
                </a:lnTo>
                <a:close/>
              </a:path>
            </a:pathLst>
          </a:custGeom>
          <a:solidFill>
            <a:srgbClr val="3F41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endParaRPr sz="3200" b="0" i="0" u="none" strike="noStrike" cap="none">
              <a:solidFill>
                <a:schemeClr val="lt1"/>
              </a:solidFill>
              <a:latin typeface="Arial"/>
              <a:ea typeface="Arial"/>
              <a:cs typeface="Arial"/>
              <a:sym typeface="Arial"/>
            </a:endParaRPr>
          </a:p>
        </p:txBody>
      </p:sp>
      <p:sp>
        <p:nvSpPr>
          <p:cNvPr id="211" name="Google Shape;211;p43"/>
          <p:cNvSpPr/>
          <p:nvPr/>
        </p:nvSpPr>
        <p:spPr>
          <a:xfrm rot="10800000">
            <a:off x="6314245" y="5722886"/>
            <a:ext cx="951706" cy="468000"/>
          </a:xfrm>
          <a:custGeom>
            <a:avLst/>
            <a:gdLst/>
            <a:ahLst/>
            <a:cxnLst/>
            <a:rect l="l" t="t" r="r" b="b"/>
            <a:pathLst>
              <a:path w="951623" h="468000" extrusionOk="0">
                <a:moveTo>
                  <a:pt x="951623" y="468000"/>
                </a:moveTo>
                <a:lnTo>
                  <a:pt x="0" y="468000"/>
                </a:lnTo>
                <a:lnTo>
                  <a:pt x="269575" y="198426"/>
                </a:lnTo>
                <a:lnTo>
                  <a:pt x="472652" y="0"/>
                </a:lnTo>
                <a:close/>
              </a:path>
            </a:pathLst>
          </a:custGeom>
          <a:solidFill>
            <a:srgbClr val="3F41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endParaRPr sz="3200" b="0" i="0" u="none" strike="noStrike" cap="none">
              <a:solidFill>
                <a:schemeClr val="lt1"/>
              </a:solidFill>
              <a:latin typeface="Arial"/>
              <a:ea typeface="Arial"/>
              <a:cs typeface="Arial"/>
              <a:sym typeface="Arial"/>
            </a:endParaRPr>
          </a:p>
        </p:txBody>
      </p:sp>
      <p:sp>
        <p:nvSpPr>
          <p:cNvPr id="212" name="Google Shape;212;p43"/>
          <p:cNvSpPr/>
          <p:nvPr/>
        </p:nvSpPr>
        <p:spPr>
          <a:xfrm>
            <a:off x="13664650" y="3307951"/>
            <a:ext cx="945176" cy="467072"/>
          </a:xfrm>
          <a:custGeom>
            <a:avLst/>
            <a:gdLst/>
            <a:ahLst/>
            <a:cxnLst/>
            <a:rect l="l" t="t" r="r" b="b"/>
            <a:pathLst>
              <a:path w="945094" h="467072" extrusionOk="0">
                <a:moveTo>
                  <a:pt x="467072" y="0"/>
                </a:moveTo>
                <a:lnTo>
                  <a:pt x="945094" y="467072"/>
                </a:lnTo>
                <a:lnTo>
                  <a:pt x="0" y="467072"/>
                </a:lnTo>
                <a:close/>
              </a:path>
            </a:pathLst>
          </a:cu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endParaRPr sz="3200" b="0" i="0" u="none" strike="noStrike" cap="none">
              <a:solidFill>
                <a:schemeClr val="lt1"/>
              </a:solidFill>
              <a:latin typeface="Arial"/>
              <a:ea typeface="Arial"/>
              <a:cs typeface="Arial"/>
              <a:sym typeface="Arial"/>
            </a:endParaRPr>
          </a:p>
        </p:txBody>
      </p:sp>
      <p:sp>
        <p:nvSpPr>
          <p:cNvPr id="213" name="Google Shape;213;p43"/>
          <p:cNvSpPr/>
          <p:nvPr/>
        </p:nvSpPr>
        <p:spPr>
          <a:xfrm rot="10800000">
            <a:off x="9124401" y="5722886"/>
            <a:ext cx="951706" cy="468000"/>
          </a:xfrm>
          <a:custGeom>
            <a:avLst/>
            <a:gdLst/>
            <a:ahLst/>
            <a:cxnLst/>
            <a:rect l="l" t="t" r="r" b="b"/>
            <a:pathLst>
              <a:path w="951623" h="468000" extrusionOk="0">
                <a:moveTo>
                  <a:pt x="951623" y="468000"/>
                </a:moveTo>
                <a:lnTo>
                  <a:pt x="0" y="468000"/>
                </a:lnTo>
                <a:lnTo>
                  <a:pt x="269575" y="198426"/>
                </a:lnTo>
                <a:lnTo>
                  <a:pt x="472652" y="0"/>
                </a:lnTo>
                <a:close/>
              </a:path>
            </a:pathLst>
          </a:custGeom>
          <a:solidFill>
            <a:srgbClr val="3F41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endParaRPr sz="3200" b="0" i="0" u="none" strike="noStrike" cap="none">
              <a:solidFill>
                <a:schemeClr val="lt1"/>
              </a:solidFill>
              <a:latin typeface="Arial"/>
              <a:ea typeface="Arial"/>
              <a:cs typeface="Arial"/>
              <a:sym typeface="Arial"/>
            </a:endParaRPr>
          </a:p>
        </p:txBody>
      </p:sp>
      <p:sp>
        <p:nvSpPr>
          <p:cNvPr id="214" name="Google Shape;214;p43"/>
          <p:cNvSpPr/>
          <p:nvPr/>
        </p:nvSpPr>
        <p:spPr>
          <a:xfrm>
            <a:off x="16474806" y="3307951"/>
            <a:ext cx="945176" cy="467072"/>
          </a:xfrm>
          <a:custGeom>
            <a:avLst/>
            <a:gdLst/>
            <a:ahLst/>
            <a:cxnLst/>
            <a:rect l="l" t="t" r="r" b="b"/>
            <a:pathLst>
              <a:path w="945094" h="467072" extrusionOk="0">
                <a:moveTo>
                  <a:pt x="467072" y="0"/>
                </a:moveTo>
                <a:lnTo>
                  <a:pt x="945094" y="467072"/>
                </a:lnTo>
                <a:lnTo>
                  <a:pt x="0" y="467072"/>
                </a:lnTo>
                <a:close/>
              </a:path>
            </a:pathLst>
          </a:custGeom>
          <a:solidFill>
            <a:srgbClr val="041D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15" name="Google Shape;215;p43"/>
          <p:cNvSpPr/>
          <p:nvPr/>
        </p:nvSpPr>
        <p:spPr>
          <a:xfrm rot="10800000">
            <a:off x="11934557" y="5722886"/>
            <a:ext cx="951706" cy="468000"/>
          </a:xfrm>
          <a:custGeom>
            <a:avLst/>
            <a:gdLst/>
            <a:ahLst/>
            <a:cxnLst/>
            <a:rect l="l" t="t" r="r" b="b"/>
            <a:pathLst>
              <a:path w="951623" h="468000" extrusionOk="0">
                <a:moveTo>
                  <a:pt x="951623" y="468000"/>
                </a:moveTo>
                <a:lnTo>
                  <a:pt x="0" y="468000"/>
                </a:lnTo>
                <a:lnTo>
                  <a:pt x="269575" y="198426"/>
                </a:lnTo>
                <a:lnTo>
                  <a:pt x="472652" y="0"/>
                </a:lnTo>
                <a:close/>
              </a:path>
            </a:pathLst>
          </a:custGeom>
          <a:solidFill>
            <a:srgbClr val="3F414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endParaRPr sz="3200" b="0" i="0" u="none" strike="noStrike" cap="none">
              <a:solidFill>
                <a:schemeClr val="lt1"/>
              </a:solidFill>
              <a:latin typeface="Arial"/>
              <a:ea typeface="Arial"/>
              <a:cs typeface="Arial"/>
              <a:sym typeface="Arial"/>
            </a:endParaRPr>
          </a:p>
        </p:txBody>
      </p:sp>
      <p:sp>
        <p:nvSpPr>
          <p:cNvPr id="216" name="Google Shape;216;p43"/>
          <p:cNvSpPr/>
          <p:nvPr/>
        </p:nvSpPr>
        <p:spPr>
          <a:xfrm>
            <a:off x="5234182" y="3307951"/>
            <a:ext cx="945176" cy="467072"/>
          </a:xfrm>
          <a:custGeom>
            <a:avLst/>
            <a:gdLst/>
            <a:ahLst/>
            <a:cxnLst/>
            <a:rect l="l" t="t" r="r" b="b"/>
            <a:pathLst>
              <a:path w="945094" h="467072" extrusionOk="0">
                <a:moveTo>
                  <a:pt x="467072" y="0"/>
                </a:moveTo>
                <a:lnTo>
                  <a:pt x="945094" y="467072"/>
                </a:lnTo>
                <a:lnTo>
                  <a:pt x="0" y="467072"/>
                </a:lnTo>
                <a:close/>
              </a:path>
            </a:pathLst>
          </a:custGeom>
          <a:solidFill>
            <a:srgbClr val="041D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Arial"/>
              <a:buNone/>
            </a:pPr>
            <a:endParaRPr sz="3200" b="0" i="0" u="none" strike="noStrike" cap="none">
              <a:solidFill>
                <a:schemeClr val="lt1"/>
              </a:solidFill>
              <a:latin typeface="Arial"/>
              <a:ea typeface="Arial"/>
              <a:cs typeface="Arial"/>
              <a:sym typeface="Arial"/>
            </a:endParaRPr>
          </a:p>
        </p:txBody>
      </p:sp>
      <p:sp>
        <p:nvSpPr>
          <p:cNvPr id="217" name="Google Shape;217;p43"/>
          <p:cNvSpPr/>
          <p:nvPr/>
        </p:nvSpPr>
        <p:spPr>
          <a:xfrm rot="10800000">
            <a:off x="693934" y="5722886"/>
            <a:ext cx="951706" cy="468000"/>
          </a:xfrm>
          <a:custGeom>
            <a:avLst/>
            <a:gdLst/>
            <a:ahLst/>
            <a:cxnLst/>
            <a:rect l="l" t="t" r="r" b="b"/>
            <a:pathLst>
              <a:path w="951623" h="468000" extrusionOk="0">
                <a:moveTo>
                  <a:pt x="951623" y="468000"/>
                </a:moveTo>
                <a:lnTo>
                  <a:pt x="0" y="468000"/>
                </a:lnTo>
                <a:lnTo>
                  <a:pt x="269575" y="198426"/>
                </a:lnTo>
                <a:lnTo>
                  <a:pt x="472652" y="0"/>
                </a:lnTo>
                <a:close/>
              </a:path>
            </a:pathLst>
          </a:custGeom>
          <a:solidFill>
            <a:srgbClr val="041D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18" name="Google Shape;218;p43"/>
          <p:cNvSpPr txBox="1">
            <a:spLocks noGrp="1"/>
          </p:cNvSpPr>
          <p:nvPr>
            <p:ph type="body" idx="1"/>
          </p:nvPr>
        </p:nvSpPr>
        <p:spPr>
          <a:xfrm>
            <a:off x="1078404" y="7170290"/>
            <a:ext cx="16201719" cy="175599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200"/>
              </a:spcBef>
              <a:spcAft>
                <a:spcPts val="0"/>
              </a:spcAft>
              <a:buSzPts val="2000"/>
              <a:buChar char="▪"/>
              <a:defRPr sz="2000" b="0">
                <a:solidFill>
                  <a:schemeClr val="dk2"/>
                </a:solidFil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19" name="Google Shape;219;p43"/>
          <p:cNvSpPr/>
          <p:nvPr/>
        </p:nvSpPr>
        <p:spPr>
          <a:xfrm>
            <a:off x="1222432" y="7026274"/>
            <a:ext cx="3240641" cy="72008"/>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20" name="Google Shape;220;p43"/>
          <p:cNvSpPr/>
          <p:nvPr/>
        </p:nvSpPr>
        <p:spPr>
          <a:xfrm rot="-2700000">
            <a:off x="3618292" y="4163865"/>
            <a:ext cx="5249032" cy="1170179"/>
          </a:xfrm>
          <a:custGeom>
            <a:avLst/>
            <a:gdLst/>
            <a:ahLst/>
            <a:cxnLst/>
            <a:rect l="l" t="t" r="r" b="b"/>
            <a:pathLst>
              <a:path w="5248576" h="1170179" extrusionOk="0">
                <a:moveTo>
                  <a:pt x="4078397" y="0"/>
                </a:moveTo>
                <a:lnTo>
                  <a:pt x="5248576" y="1170179"/>
                </a:lnTo>
                <a:lnTo>
                  <a:pt x="1170178" y="1170179"/>
                </a:ln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21" name="Google Shape;221;p43"/>
          <p:cNvSpPr/>
          <p:nvPr/>
        </p:nvSpPr>
        <p:spPr>
          <a:xfrm rot="-2700000">
            <a:off x="6428448" y="4163865"/>
            <a:ext cx="5249032" cy="1170179"/>
          </a:xfrm>
          <a:custGeom>
            <a:avLst/>
            <a:gdLst/>
            <a:ahLst/>
            <a:cxnLst/>
            <a:rect l="l" t="t" r="r" b="b"/>
            <a:pathLst>
              <a:path w="5248576" h="1170179" extrusionOk="0">
                <a:moveTo>
                  <a:pt x="4078397" y="0"/>
                </a:moveTo>
                <a:lnTo>
                  <a:pt x="5248576" y="1170179"/>
                </a:lnTo>
                <a:lnTo>
                  <a:pt x="1170178" y="1170179"/>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22" name="Google Shape;222;p43"/>
          <p:cNvSpPr/>
          <p:nvPr/>
        </p:nvSpPr>
        <p:spPr>
          <a:xfrm rot="-2700000">
            <a:off x="9238603" y="4163865"/>
            <a:ext cx="5249032" cy="1170179"/>
          </a:xfrm>
          <a:custGeom>
            <a:avLst/>
            <a:gdLst/>
            <a:ahLst/>
            <a:cxnLst/>
            <a:rect l="l" t="t" r="r" b="b"/>
            <a:pathLst>
              <a:path w="5248576" h="1170179" extrusionOk="0">
                <a:moveTo>
                  <a:pt x="4078397" y="0"/>
                </a:moveTo>
                <a:lnTo>
                  <a:pt x="5248576" y="1170179"/>
                </a:lnTo>
                <a:lnTo>
                  <a:pt x="1170178" y="1170179"/>
                </a:lnTo>
                <a:lnTo>
                  <a:pt x="0" y="0"/>
                </a:lnTo>
                <a:close/>
              </a:path>
            </a:pathLst>
          </a:custGeom>
          <a:solidFill>
            <a:srgbClr val="59595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23" name="Google Shape;223;p43"/>
          <p:cNvSpPr/>
          <p:nvPr/>
        </p:nvSpPr>
        <p:spPr>
          <a:xfrm rot="-2700000">
            <a:off x="12048759" y="4163865"/>
            <a:ext cx="5249032" cy="1170179"/>
          </a:xfrm>
          <a:custGeom>
            <a:avLst/>
            <a:gdLst/>
            <a:ahLst/>
            <a:cxnLst/>
            <a:rect l="l" t="t" r="r" b="b"/>
            <a:pathLst>
              <a:path w="5248576" h="1170179" extrusionOk="0">
                <a:moveTo>
                  <a:pt x="4078397" y="0"/>
                </a:moveTo>
                <a:lnTo>
                  <a:pt x="5248576" y="1170179"/>
                </a:lnTo>
                <a:lnTo>
                  <a:pt x="1170178" y="1170179"/>
                </a:lnTo>
                <a:lnTo>
                  <a:pt x="0" y="0"/>
                </a:lnTo>
                <a:close/>
              </a:path>
            </a:pathLst>
          </a:custGeom>
          <a:solidFill>
            <a:srgbClr val="072B3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24" name="Google Shape;224;p43"/>
          <p:cNvSpPr/>
          <p:nvPr/>
        </p:nvSpPr>
        <p:spPr>
          <a:xfrm rot="-2700000">
            <a:off x="808136" y="4163865"/>
            <a:ext cx="5249032" cy="1170179"/>
          </a:xfrm>
          <a:custGeom>
            <a:avLst/>
            <a:gdLst/>
            <a:ahLst/>
            <a:cxnLst/>
            <a:rect l="l" t="t" r="r" b="b"/>
            <a:pathLst>
              <a:path w="5248576" h="1170179" extrusionOk="0">
                <a:moveTo>
                  <a:pt x="4078397" y="0"/>
                </a:moveTo>
                <a:lnTo>
                  <a:pt x="5248576" y="1170179"/>
                </a:lnTo>
                <a:lnTo>
                  <a:pt x="1170178" y="1170179"/>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lt1"/>
              </a:solidFill>
              <a:latin typeface="Arial"/>
              <a:ea typeface="Arial"/>
              <a:cs typeface="Arial"/>
              <a:sym typeface="Arial"/>
            </a:endParaRPr>
          </a:p>
        </p:txBody>
      </p:sp>
      <p:sp>
        <p:nvSpPr>
          <p:cNvPr id="225" name="Google Shape;225;p43"/>
          <p:cNvSpPr txBox="1">
            <a:spLocks noGrp="1"/>
          </p:cNvSpPr>
          <p:nvPr>
            <p:ph type="body" idx="2"/>
          </p:nvPr>
        </p:nvSpPr>
        <p:spPr>
          <a:xfrm rot="-2700000">
            <a:off x="1674559" y="4278330"/>
            <a:ext cx="3573269" cy="87061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3600"/>
              <a:buFont typeface="Arial"/>
              <a:buNone/>
              <a:defRPr sz="3600" b="0">
                <a:solidFill>
                  <a:schemeClr val="lt1"/>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6" name="Google Shape;226;p43"/>
          <p:cNvSpPr txBox="1">
            <a:spLocks noGrp="1"/>
          </p:cNvSpPr>
          <p:nvPr>
            <p:ph type="body" idx="3"/>
          </p:nvPr>
        </p:nvSpPr>
        <p:spPr>
          <a:xfrm rot="-2700000">
            <a:off x="4490576" y="4278330"/>
            <a:ext cx="3573269" cy="87061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3600"/>
              <a:buFont typeface="Arial"/>
              <a:buNone/>
              <a:defRPr sz="3600" b="0">
                <a:solidFill>
                  <a:schemeClr val="lt1"/>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7" name="Google Shape;227;p43"/>
          <p:cNvSpPr txBox="1">
            <a:spLocks noGrp="1"/>
          </p:cNvSpPr>
          <p:nvPr>
            <p:ph type="body" idx="4"/>
          </p:nvPr>
        </p:nvSpPr>
        <p:spPr>
          <a:xfrm rot="-2700000">
            <a:off x="7306594" y="4278330"/>
            <a:ext cx="3573269" cy="87061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3600"/>
              <a:buFont typeface="Arial"/>
              <a:buNone/>
              <a:defRPr sz="3600" b="0">
                <a:solidFill>
                  <a:schemeClr val="lt1"/>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8" name="Google Shape;228;p43"/>
          <p:cNvSpPr txBox="1">
            <a:spLocks noGrp="1"/>
          </p:cNvSpPr>
          <p:nvPr>
            <p:ph type="body" idx="5"/>
          </p:nvPr>
        </p:nvSpPr>
        <p:spPr>
          <a:xfrm rot="-2700000">
            <a:off x="10122611" y="4278330"/>
            <a:ext cx="3573269" cy="87061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3600"/>
              <a:buFont typeface="Arial"/>
              <a:buNone/>
              <a:defRPr sz="3600" b="0">
                <a:solidFill>
                  <a:schemeClr val="lt1"/>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29" name="Google Shape;229;p43"/>
          <p:cNvSpPr txBox="1">
            <a:spLocks noGrp="1"/>
          </p:cNvSpPr>
          <p:nvPr>
            <p:ph type="body" idx="6"/>
          </p:nvPr>
        </p:nvSpPr>
        <p:spPr>
          <a:xfrm rot="-2700000">
            <a:off x="12938626" y="4278330"/>
            <a:ext cx="3573269" cy="870619"/>
          </a:xfrm>
          <a:prstGeom prst="rect">
            <a:avLst/>
          </a:prstGeom>
          <a:noFill/>
          <a:ln>
            <a:noFill/>
          </a:ln>
        </p:spPr>
        <p:txBody>
          <a:bodyPr spcFirstLastPara="1" wrap="square" lIns="91425" tIns="45700" rIns="91425" bIns="45700" anchor="ctr" anchorCtr="0">
            <a:noAutofit/>
          </a:bodyPr>
          <a:lstStyle>
            <a:lvl1pPr marL="457200" lvl="0" indent="-228600" algn="ctr">
              <a:lnSpc>
                <a:spcPct val="100000"/>
              </a:lnSpc>
              <a:spcBef>
                <a:spcPts val="0"/>
              </a:spcBef>
              <a:spcAft>
                <a:spcPts val="0"/>
              </a:spcAft>
              <a:buSzPts val="3600"/>
              <a:buFont typeface="Arial"/>
              <a:buNone/>
              <a:defRPr sz="3600" b="0">
                <a:solidFill>
                  <a:schemeClr val="lt1"/>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0" name="Google Shape;230;p43"/>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43"/>
          <p:cNvSpPr txBox="1">
            <a:spLocks noGrp="1"/>
          </p:cNvSpPr>
          <p:nvPr>
            <p:ph type="body" idx="7"/>
          </p:nvPr>
        </p:nvSpPr>
        <p:spPr>
          <a:xfrm>
            <a:off x="1023618" y="1918653"/>
            <a:ext cx="16240763" cy="50405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b="0" i="0">
                <a:solidFill>
                  <a:srgbClr val="7F7F7F"/>
                </a:solidFill>
                <a:latin typeface="Arial"/>
                <a:ea typeface="Arial"/>
                <a:cs typeface="Arial"/>
                <a:sym typeface="Arial"/>
              </a:defRPr>
            </a:lvl1pPr>
            <a:lvl2pPr marL="914400" lvl="1" indent="-342900" algn="l">
              <a:lnSpc>
                <a:spcPct val="120000"/>
              </a:lnSpc>
              <a:spcBef>
                <a:spcPts val="1000"/>
              </a:spcBef>
              <a:spcAft>
                <a:spcPts val="0"/>
              </a:spcAft>
              <a:buSzPts val="1800"/>
              <a:buChar char="▪"/>
              <a:defRPr/>
            </a:lvl2pPr>
            <a:lvl3pPr marL="1371600" lvl="2" indent="-342900" algn="l">
              <a:lnSpc>
                <a:spcPct val="12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2" name="Google Shape;232;p43"/>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2489587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act Us">
    <p:bg>
      <p:bgPr>
        <a:solidFill>
          <a:srgbClr val="E1F0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A0BC1B-E121-22F6-EA4F-315A21DADD34}"/>
              </a:ext>
            </a:extLst>
          </p:cNvPr>
          <p:cNvSpPr/>
          <p:nvPr userDrawn="1"/>
        </p:nvSpPr>
        <p:spPr>
          <a:xfrm>
            <a:off x="0" y="-4313"/>
            <a:ext cx="18266434" cy="10286999"/>
          </a:xfrm>
          <a:prstGeom prst="rect">
            <a:avLst/>
          </a:prstGeom>
          <a:gradFill flip="none" rotWithShape="1">
            <a:gsLst>
              <a:gs pos="24000">
                <a:schemeClr val="bg1"/>
              </a:gs>
              <a:gs pos="100000">
                <a:srgbClr val="A3C3FF"/>
              </a:gs>
              <a:gs pos="77000">
                <a:srgbClr val="D3E4FF"/>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EF978E1-8A8E-5738-7509-37BA651F49E3}"/>
              </a:ext>
            </a:extLst>
          </p:cNvPr>
          <p:cNvSpPr/>
          <p:nvPr userDrawn="1"/>
        </p:nvSpPr>
        <p:spPr>
          <a:xfrm>
            <a:off x="17527150" y="8420100"/>
            <a:ext cx="739284" cy="1862584"/>
          </a:xfrm>
          <a:prstGeom prst="rect">
            <a:avLst/>
          </a:prstGeom>
          <a:solidFill>
            <a:srgbClr val="CAD3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CBAD72-8B13-ACB0-75FF-44382C60299A}"/>
              </a:ext>
            </a:extLst>
          </p:cNvPr>
          <p:cNvSpPr/>
          <p:nvPr userDrawn="1"/>
        </p:nvSpPr>
        <p:spPr>
          <a:xfrm>
            <a:off x="21566" y="8420100"/>
            <a:ext cx="9122434" cy="1921892"/>
          </a:xfrm>
          <a:prstGeom prst="rect">
            <a:avLst/>
          </a:prstGeom>
          <a:solidFill>
            <a:srgbClr val="263B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3">
            <a:extLst>
              <a:ext uri="{FF2B5EF4-FFF2-40B4-BE49-F238E27FC236}">
                <a16:creationId xmlns:a16="http://schemas.microsoft.com/office/drawing/2014/main" id="{F7C539DE-7351-F083-BA2A-B4218EFAE00D}"/>
              </a:ext>
            </a:extLst>
          </p:cNvPr>
          <p:cNvSpPr>
            <a:spLocks noGrp="1"/>
          </p:cNvSpPr>
          <p:nvPr>
            <p:ph type="body" sz="half" idx="2" hasCustomPrompt="1"/>
          </p:nvPr>
        </p:nvSpPr>
        <p:spPr>
          <a:xfrm>
            <a:off x="745447" y="9105900"/>
            <a:ext cx="2593108" cy="548831"/>
          </a:xfrm>
        </p:spPr>
        <p:txBody>
          <a:bodyPr>
            <a:noAutofit/>
          </a:bodyPr>
          <a:lstStyle>
            <a:lvl1pPr marL="0" indent="0">
              <a:buNone/>
              <a:defRPr sz="2800" b="1" i="0">
                <a:solidFill>
                  <a:schemeClr val="bg1"/>
                </a:solidFill>
                <a:latin typeface="Aptos" panose="020B0004020202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err="1"/>
              <a:t>www.ogc.org</a:t>
            </a:r>
            <a:endParaRPr lang="en-US" dirty="0"/>
          </a:p>
        </p:txBody>
      </p:sp>
      <p:sp>
        <p:nvSpPr>
          <p:cNvPr id="6" name="Title 1">
            <a:extLst>
              <a:ext uri="{FF2B5EF4-FFF2-40B4-BE49-F238E27FC236}">
                <a16:creationId xmlns:a16="http://schemas.microsoft.com/office/drawing/2014/main" id="{E34B6E06-9D16-BF9D-CD4A-43497B2A63E1}"/>
              </a:ext>
            </a:extLst>
          </p:cNvPr>
          <p:cNvSpPr>
            <a:spLocks noGrp="1"/>
          </p:cNvSpPr>
          <p:nvPr>
            <p:ph type="title" hasCustomPrompt="1"/>
          </p:nvPr>
        </p:nvSpPr>
        <p:spPr>
          <a:xfrm>
            <a:off x="658314" y="3486090"/>
            <a:ext cx="7634039" cy="2495610"/>
          </a:xfrm>
        </p:spPr>
        <p:txBody>
          <a:bodyPr anchor="t"/>
          <a:lstStyle>
            <a:lvl1pPr algn="l">
              <a:lnSpc>
                <a:spcPts val="9900"/>
              </a:lnSpc>
              <a:defRPr sz="12300" b="0" i="0" cap="none">
                <a:solidFill>
                  <a:schemeClr val="accent1">
                    <a:lumMod val="75000"/>
                  </a:schemeClr>
                </a:solidFill>
                <a:latin typeface="Aptos Display" panose="020B0004020202020204" pitchFamily="34" charset="0"/>
              </a:defRPr>
            </a:lvl1pPr>
          </a:lstStyle>
          <a:p>
            <a:r>
              <a:rPr lang="en-US" dirty="0"/>
              <a:t>THANK</a:t>
            </a:r>
            <a:br>
              <a:rPr lang="en-US" dirty="0"/>
            </a:br>
            <a:r>
              <a:rPr lang="en-US" dirty="0"/>
              <a:t>YOU</a:t>
            </a:r>
          </a:p>
        </p:txBody>
      </p:sp>
      <p:pic>
        <p:nvPicPr>
          <p:cNvPr id="23" name="Graphic 22">
            <a:hlinkClick r:id="rId2"/>
            <a:extLst>
              <a:ext uri="{FF2B5EF4-FFF2-40B4-BE49-F238E27FC236}">
                <a16:creationId xmlns:a16="http://schemas.microsoft.com/office/drawing/2014/main" id="{5E80DEB9-7302-517D-D762-3B89B5331F45}"/>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63553" y="9115879"/>
            <a:ext cx="444357" cy="434969"/>
          </a:xfrm>
          <a:prstGeom prst="rect">
            <a:avLst/>
          </a:prstGeom>
        </p:spPr>
      </p:pic>
      <p:pic>
        <p:nvPicPr>
          <p:cNvPr id="25" name="Graphic 24">
            <a:hlinkClick r:id="rId5"/>
            <a:extLst>
              <a:ext uri="{FF2B5EF4-FFF2-40B4-BE49-F238E27FC236}">
                <a16:creationId xmlns:a16="http://schemas.microsoft.com/office/drawing/2014/main" id="{A4425F64-9AB7-B578-8507-9BE7A01DC9D0}"/>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82188" y="9132679"/>
            <a:ext cx="610165" cy="434969"/>
          </a:xfrm>
          <a:prstGeom prst="rect">
            <a:avLst/>
          </a:prstGeom>
        </p:spPr>
      </p:pic>
      <p:cxnSp>
        <p:nvCxnSpPr>
          <p:cNvPr id="27" name="Straight Connector 26">
            <a:extLst>
              <a:ext uri="{FF2B5EF4-FFF2-40B4-BE49-F238E27FC236}">
                <a16:creationId xmlns:a16="http://schemas.microsoft.com/office/drawing/2014/main" id="{AC3AF3DD-E3F8-963A-7CE5-12FE73E6470F}"/>
              </a:ext>
            </a:extLst>
          </p:cNvPr>
          <p:cNvCxnSpPr/>
          <p:nvPr userDrawn="1"/>
        </p:nvCxnSpPr>
        <p:spPr>
          <a:xfrm>
            <a:off x="7288658" y="9041162"/>
            <a:ext cx="0" cy="623548"/>
          </a:xfrm>
          <a:prstGeom prst="line">
            <a:avLst/>
          </a:prstGeom>
          <a:ln w="19050">
            <a:solidFill>
              <a:srgbClr val="7FAEFF"/>
            </a:solidFill>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B234AFB3-C66F-E10A-4295-C25CBF9E1409}"/>
              </a:ext>
            </a:extLst>
          </p:cNvPr>
          <p:cNvPicPr>
            <a:picLocks noChangeAspect="1"/>
          </p:cNvPicPr>
          <p:nvPr userDrawn="1"/>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5447" y="591482"/>
            <a:ext cx="1154872" cy="1154872"/>
          </a:xfrm>
          <a:prstGeom prst="rect">
            <a:avLst/>
          </a:prstGeom>
        </p:spPr>
      </p:pic>
      <p:sp>
        <p:nvSpPr>
          <p:cNvPr id="15" name="Picture Placeholder 14">
            <a:extLst>
              <a:ext uri="{FF2B5EF4-FFF2-40B4-BE49-F238E27FC236}">
                <a16:creationId xmlns:a16="http://schemas.microsoft.com/office/drawing/2014/main" id="{02987B79-8C56-226E-FF8F-C1A6BFA690F1}"/>
              </a:ext>
            </a:extLst>
          </p:cNvPr>
          <p:cNvSpPr>
            <a:spLocks noGrp="1"/>
          </p:cNvSpPr>
          <p:nvPr>
            <p:ph type="pic" sz="quarter" idx="10"/>
          </p:nvPr>
        </p:nvSpPr>
        <p:spPr>
          <a:xfrm>
            <a:off x="9144000" y="4763"/>
            <a:ext cx="8383588" cy="8415337"/>
          </a:xfrm>
        </p:spPr>
        <p:txBody>
          <a:bodyPr/>
          <a:lstStyle/>
          <a:p>
            <a:r>
              <a:rPr lang="en-US"/>
              <a:t>Click icon to add picture</a:t>
            </a:r>
          </a:p>
        </p:txBody>
      </p:sp>
    </p:spTree>
    <p:extLst>
      <p:ext uri="{BB962C8B-B14F-4D97-AF65-F5344CB8AC3E}">
        <p14:creationId xmlns:p14="http://schemas.microsoft.com/office/powerpoint/2010/main" val="14698308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33"/>
        <p:cNvGrpSpPr/>
        <p:nvPr/>
      </p:nvGrpSpPr>
      <p:grpSpPr>
        <a:xfrm>
          <a:off x="0" y="0"/>
          <a:ext cx="0" cy="0"/>
          <a:chOff x="0" y="0"/>
          <a:chExt cx="0" cy="0"/>
        </a:xfrm>
      </p:grpSpPr>
      <p:pic>
        <p:nvPicPr>
          <p:cNvPr id="234" name="Google Shape;234;p44" descr="halfpage grey.jpg"/>
          <p:cNvPicPr preferRelativeResize="0"/>
          <p:nvPr/>
        </p:nvPicPr>
        <p:blipFill rotWithShape="1">
          <a:blip r:embed="rId2">
            <a:alphaModFix/>
          </a:blip>
          <a:srcRect t="11094"/>
          <a:stretch/>
        </p:blipFill>
        <p:spPr>
          <a:xfrm>
            <a:off x="1" y="5737860"/>
            <a:ext cx="18299870" cy="4572876"/>
          </a:xfrm>
          <a:prstGeom prst="rect">
            <a:avLst/>
          </a:prstGeom>
          <a:solidFill>
            <a:schemeClr val="lt1"/>
          </a:solidFill>
          <a:ln>
            <a:noFill/>
          </a:ln>
        </p:spPr>
      </p:pic>
      <p:sp>
        <p:nvSpPr>
          <p:cNvPr id="235" name="Google Shape;235;p44"/>
          <p:cNvSpPr/>
          <p:nvPr/>
        </p:nvSpPr>
        <p:spPr>
          <a:xfrm>
            <a:off x="12968715" y="2177478"/>
            <a:ext cx="2989145" cy="298888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p:txBody>
      </p:sp>
      <p:sp>
        <p:nvSpPr>
          <p:cNvPr id="236" name="Google Shape;236;p44"/>
          <p:cNvSpPr/>
          <p:nvPr/>
        </p:nvSpPr>
        <p:spPr>
          <a:xfrm>
            <a:off x="7649428" y="2177478"/>
            <a:ext cx="2989145" cy="298888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9AC836"/>
              </a:solidFill>
              <a:latin typeface="Calibri"/>
              <a:ea typeface="Calibri"/>
              <a:cs typeface="Calibri"/>
              <a:sym typeface="Calibri"/>
            </a:endParaRPr>
          </a:p>
        </p:txBody>
      </p:sp>
      <p:sp>
        <p:nvSpPr>
          <p:cNvPr id="237" name="Google Shape;237;p44"/>
          <p:cNvSpPr/>
          <p:nvPr/>
        </p:nvSpPr>
        <p:spPr>
          <a:xfrm>
            <a:off x="2330141" y="2177478"/>
            <a:ext cx="2989145" cy="298888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FFFFFF"/>
              </a:solidFill>
              <a:latin typeface="Calibri"/>
              <a:ea typeface="Calibri"/>
              <a:cs typeface="Calibri"/>
              <a:sym typeface="Calibri"/>
            </a:endParaRPr>
          </a:p>
        </p:txBody>
      </p:sp>
      <p:sp>
        <p:nvSpPr>
          <p:cNvPr id="238" name="Google Shape;238;p44"/>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accent2"/>
              </a:buClr>
              <a:buSzPts val="6000"/>
              <a:buFont typeface="Arial"/>
              <a:buNone/>
              <a:defRPr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44"/>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2000"/>
              <a:buFont typeface="Arial"/>
              <a:buNone/>
              <a:defRPr sz="20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240" name="Google Shape;240;p44"/>
          <p:cNvSpPr txBox="1">
            <a:spLocks noGrp="1"/>
          </p:cNvSpPr>
          <p:nvPr>
            <p:ph type="body" idx="1"/>
          </p:nvPr>
        </p:nvSpPr>
        <p:spPr>
          <a:xfrm>
            <a:off x="1836198" y="6730500"/>
            <a:ext cx="3977032" cy="325619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a:solidFill>
                  <a:schemeClr val="lt1"/>
                </a:solidFill>
              </a:defRPr>
            </a:lvl1pPr>
            <a:lvl2pPr marL="914400" lvl="1" indent="-228600" algn="l">
              <a:lnSpc>
                <a:spcPct val="120000"/>
              </a:lnSpc>
              <a:spcBef>
                <a:spcPts val="1000"/>
              </a:spcBef>
              <a:spcAft>
                <a:spcPts val="0"/>
              </a:spcAft>
              <a:buSzPts val="3200"/>
              <a:buFont typeface="Arial"/>
              <a:buNone/>
              <a:defRPr>
                <a:solidFill>
                  <a:schemeClr val="lt1"/>
                </a:solidFill>
              </a:defRPr>
            </a:lvl2pPr>
            <a:lvl3pPr marL="1371600" lvl="2" indent="-228600" algn="l">
              <a:lnSpc>
                <a:spcPct val="120000"/>
              </a:lnSpc>
              <a:spcBef>
                <a:spcPts val="1000"/>
              </a:spcBef>
              <a:spcAft>
                <a:spcPts val="0"/>
              </a:spcAft>
              <a:buSzPts val="2400"/>
              <a:buFont typeface="Arial"/>
              <a:buNone/>
              <a:defRPr>
                <a:solidFill>
                  <a:schemeClr val="lt1"/>
                </a:solidFill>
              </a:defRPr>
            </a:lvl3pPr>
            <a:lvl4pPr marL="1828800" lvl="3" indent="-228600" algn="l">
              <a:lnSpc>
                <a:spcPct val="100000"/>
              </a:lnSpc>
              <a:spcBef>
                <a:spcPts val="1000"/>
              </a:spcBef>
              <a:spcAft>
                <a:spcPts val="0"/>
              </a:spcAft>
              <a:buSzPts val="1800"/>
              <a:buFont typeface="Arial"/>
              <a:buNone/>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1" name="Google Shape;241;p44"/>
          <p:cNvSpPr txBox="1">
            <a:spLocks noGrp="1"/>
          </p:cNvSpPr>
          <p:nvPr>
            <p:ph type="body" idx="2"/>
          </p:nvPr>
        </p:nvSpPr>
        <p:spPr>
          <a:xfrm>
            <a:off x="7155485" y="6730500"/>
            <a:ext cx="3977032" cy="325619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a:solidFill>
                  <a:schemeClr val="lt1"/>
                </a:solidFill>
              </a:defRPr>
            </a:lvl1pPr>
            <a:lvl2pPr marL="914400" lvl="1" indent="-228600" algn="l">
              <a:lnSpc>
                <a:spcPct val="120000"/>
              </a:lnSpc>
              <a:spcBef>
                <a:spcPts val="1000"/>
              </a:spcBef>
              <a:spcAft>
                <a:spcPts val="0"/>
              </a:spcAft>
              <a:buSzPts val="3200"/>
              <a:buFont typeface="Arial"/>
              <a:buNone/>
              <a:defRPr>
                <a:solidFill>
                  <a:schemeClr val="lt1"/>
                </a:solidFill>
              </a:defRPr>
            </a:lvl2pPr>
            <a:lvl3pPr marL="1371600" lvl="2" indent="-228600" algn="l">
              <a:lnSpc>
                <a:spcPct val="120000"/>
              </a:lnSpc>
              <a:spcBef>
                <a:spcPts val="1000"/>
              </a:spcBef>
              <a:spcAft>
                <a:spcPts val="0"/>
              </a:spcAft>
              <a:buSzPts val="2400"/>
              <a:buFont typeface="Arial"/>
              <a:buNone/>
              <a:defRPr>
                <a:solidFill>
                  <a:schemeClr val="lt1"/>
                </a:solidFill>
              </a:defRPr>
            </a:lvl3pPr>
            <a:lvl4pPr marL="1828800" lvl="3" indent="-228600" algn="l">
              <a:lnSpc>
                <a:spcPct val="100000"/>
              </a:lnSpc>
              <a:spcBef>
                <a:spcPts val="1000"/>
              </a:spcBef>
              <a:spcAft>
                <a:spcPts val="0"/>
              </a:spcAft>
              <a:buSzPts val="1800"/>
              <a:buFont typeface="Arial"/>
              <a:buNone/>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2" name="Google Shape;242;p44"/>
          <p:cNvSpPr txBox="1">
            <a:spLocks noGrp="1"/>
          </p:cNvSpPr>
          <p:nvPr>
            <p:ph type="body" idx="3"/>
          </p:nvPr>
        </p:nvSpPr>
        <p:spPr>
          <a:xfrm>
            <a:off x="12474770" y="6730500"/>
            <a:ext cx="3977032" cy="325619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a:solidFill>
                  <a:schemeClr val="lt1"/>
                </a:solidFill>
              </a:defRPr>
            </a:lvl1pPr>
            <a:lvl2pPr marL="914400" lvl="1" indent="-228600" algn="l">
              <a:lnSpc>
                <a:spcPct val="120000"/>
              </a:lnSpc>
              <a:spcBef>
                <a:spcPts val="1000"/>
              </a:spcBef>
              <a:spcAft>
                <a:spcPts val="0"/>
              </a:spcAft>
              <a:buSzPts val="3200"/>
              <a:buFont typeface="Arial"/>
              <a:buNone/>
              <a:defRPr>
                <a:solidFill>
                  <a:schemeClr val="lt1"/>
                </a:solidFill>
              </a:defRPr>
            </a:lvl2pPr>
            <a:lvl3pPr marL="1371600" lvl="2" indent="-228600" algn="l">
              <a:lnSpc>
                <a:spcPct val="120000"/>
              </a:lnSpc>
              <a:spcBef>
                <a:spcPts val="1000"/>
              </a:spcBef>
              <a:spcAft>
                <a:spcPts val="0"/>
              </a:spcAft>
              <a:buSzPts val="2400"/>
              <a:buFont typeface="Arial"/>
              <a:buNone/>
              <a:defRPr>
                <a:solidFill>
                  <a:schemeClr val="lt1"/>
                </a:solidFill>
              </a:defRPr>
            </a:lvl3pPr>
            <a:lvl4pPr marL="1828800" lvl="3" indent="-228600" algn="l">
              <a:lnSpc>
                <a:spcPct val="100000"/>
              </a:lnSpc>
              <a:spcBef>
                <a:spcPts val="1000"/>
              </a:spcBef>
              <a:spcAft>
                <a:spcPts val="0"/>
              </a:spcAft>
              <a:buSzPts val="1800"/>
              <a:buFont typeface="Arial"/>
              <a:buNone/>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3" name="Google Shape;243;p44"/>
          <p:cNvSpPr>
            <a:spLocks noGrp="1"/>
          </p:cNvSpPr>
          <p:nvPr>
            <p:ph type="pic" idx="4"/>
          </p:nvPr>
        </p:nvSpPr>
        <p:spPr>
          <a:xfrm>
            <a:off x="2861141" y="2708430"/>
            <a:ext cx="1927145" cy="1926978"/>
          </a:xfrm>
          <a:prstGeom prst="ellipse">
            <a:avLst/>
          </a:prstGeom>
          <a:solidFill>
            <a:schemeClr val="accent1"/>
          </a:solidFill>
          <a:ln>
            <a:noFill/>
          </a:ln>
        </p:spPr>
      </p:sp>
      <p:sp>
        <p:nvSpPr>
          <p:cNvPr id="244" name="Google Shape;244;p44"/>
          <p:cNvSpPr>
            <a:spLocks noGrp="1"/>
          </p:cNvSpPr>
          <p:nvPr>
            <p:ph type="pic" idx="5"/>
          </p:nvPr>
        </p:nvSpPr>
        <p:spPr>
          <a:xfrm>
            <a:off x="8180428" y="2708430"/>
            <a:ext cx="1927145" cy="1926978"/>
          </a:xfrm>
          <a:prstGeom prst="ellipse">
            <a:avLst/>
          </a:prstGeom>
          <a:solidFill>
            <a:schemeClr val="accent1"/>
          </a:solidFill>
          <a:ln>
            <a:noFill/>
          </a:ln>
        </p:spPr>
      </p:sp>
      <p:sp>
        <p:nvSpPr>
          <p:cNvPr id="245" name="Google Shape;245;p44"/>
          <p:cNvSpPr>
            <a:spLocks noGrp="1"/>
          </p:cNvSpPr>
          <p:nvPr>
            <p:ph type="pic" idx="6"/>
          </p:nvPr>
        </p:nvSpPr>
        <p:spPr>
          <a:xfrm>
            <a:off x="13499715" y="2708430"/>
            <a:ext cx="1927145" cy="1926978"/>
          </a:xfrm>
          <a:prstGeom prst="ellipse">
            <a:avLst/>
          </a:prstGeom>
          <a:solidFill>
            <a:schemeClr val="accent1"/>
          </a:solidFill>
          <a:ln>
            <a:noFill/>
          </a:ln>
        </p:spPr>
      </p:sp>
      <p:sp>
        <p:nvSpPr>
          <p:cNvPr id="246" name="Google Shape;246;p44"/>
          <p:cNvSpPr txBox="1">
            <a:spLocks noGrp="1"/>
          </p:cNvSpPr>
          <p:nvPr>
            <p:ph type="body" idx="7"/>
          </p:nvPr>
        </p:nvSpPr>
        <p:spPr>
          <a:xfrm>
            <a:off x="1836198" y="6031500"/>
            <a:ext cx="3977032" cy="6990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200"/>
              </a:spcBef>
              <a:spcAft>
                <a:spcPts val="0"/>
              </a:spcAft>
              <a:buSzPts val="2800"/>
              <a:buFont typeface="Arial"/>
              <a:buNone/>
              <a:defRPr sz="2800" b="1">
                <a:solidFill>
                  <a:schemeClr val="lt1"/>
                </a:solidFill>
              </a:defRPr>
            </a:lvl1pPr>
            <a:lvl2pPr marL="914400" lvl="1" indent="-431800" algn="l">
              <a:lnSpc>
                <a:spcPct val="120000"/>
              </a:lnSpc>
              <a:spcBef>
                <a:spcPts val="1000"/>
              </a:spcBef>
              <a:spcAft>
                <a:spcPts val="0"/>
              </a:spcAft>
              <a:buSzPts val="3200"/>
              <a:buChar char="▪"/>
              <a:defRPr>
                <a:solidFill>
                  <a:schemeClr val="lt1"/>
                </a:solidFill>
              </a:defRPr>
            </a:lvl2pPr>
            <a:lvl3pPr marL="1371600" lvl="2" indent="-381000" algn="l">
              <a:lnSpc>
                <a:spcPct val="120000"/>
              </a:lnSpc>
              <a:spcBef>
                <a:spcPts val="1000"/>
              </a:spcBef>
              <a:spcAft>
                <a:spcPts val="0"/>
              </a:spcAft>
              <a:buSzPts val="2400"/>
              <a:buChar char="▪"/>
              <a:defRPr>
                <a:solidFill>
                  <a:schemeClr val="lt1"/>
                </a:solidFill>
              </a:defRPr>
            </a:lvl3pPr>
            <a:lvl4pPr marL="1828800" lvl="3" indent="-342900" algn="l">
              <a:lnSpc>
                <a:spcPct val="100000"/>
              </a:lnSpc>
              <a:spcBef>
                <a:spcPts val="1000"/>
              </a:spcBef>
              <a:spcAft>
                <a:spcPts val="0"/>
              </a:spcAft>
              <a:buSzPts val="1800"/>
              <a:buChar char="▪"/>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7" name="Google Shape;247;p44"/>
          <p:cNvSpPr txBox="1">
            <a:spLocks noGrp="1"/>
          </p:cNvSpPr>
          <p:nvPr>
            <p:ph type="body" idx="8"/>
          </p:nvPr>
        </p:nvSpPr>
        <p:spPr>
          <a:xfrm>
            <a:off x="7155485" y="6044700"/>
            <a:ext cx="3977032" cy="6990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200"/>
              </a:spcBef>
              <a:spcAft>
                <a:spcPts val="0"/>
              </a:spcAft>
              <a:buSzPts val="2800"/>
              <a:buFont typeface="Arial"/>
              <a:buNone/>
              <a:defRPr sz="2800" b="1">
                <a:solidFill>
                  <a:schemeClr val="lt1"/>
                </a:solidFill>
              </a:defRPr>
            </a:lvl1pPr>
            <a:lvl2pPr marL="914400" lvl="1" indent="-431800" algn="l">
              <a:lnSpc>
                <a:spcPct val="120000"/>
              </a:lnSpc>
              <a:spcBef>
                <a:spcPts val="1000"/>
              </a:spcBef>
              <a:spcAft>
                <a:spcPts val="0"/>
              </a:spcAft>
              <a:buSzPts val="3200"/>
              <a:buChar char="▪"/>
              <a:defRPr>
                <a:solidFill>
                  <a:schemeClr val="lt1"/>
                </a:solidFill>
              </a:defRPr>
            </a:lvl2pPr>
            <a:lvl3pPr marL="1371600" lvl="2" indent="-381000" algn="l">
              <a:lnSpc>
                <a:spcPct val="120000"/>
              </a:lnSpc>
              <a:spcBef>
                <a:spcPts val="1000"/>
              </a:spcBef>
              <a:spcAft>
                <a:spcPts val="0"/>
              </a:spcAft>
              <a:buSzPts val="2400"/>
              <a:buChar char="▪"/>
              <a:defRPr>
                <a:solidFill>
                  <a:schemeClr val="lt1"/>
                </a:solidFill>
              </a:defRPr>
            </a:lvl3pPr>
            <a:lvl4pPr marL="1828800" lvl="3" indent="-342900" algn="l">
              <a:lnSpc>
                <a:spcPct val="100000"/>
              </a:lnSpc>
              <a:spcBef>
                <a:spcPts val="1000"/>
              </a:spcBef>
              <a:spcAft>
                <a:spcPts val="0"/>
              </a:spcAft>
              <a:buSzPts val="1800"/>
              <a:buChar char="▪"/>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8" name="Google Shape;248;p44"/>
          <p:cNvSpPr txBox="1">
            <a:spLocks noGrp="1"/>
          </p:cNvSpPr>
          <p:nvPr>
            <p:ph type="body" idx="9"/>
          </p:nvPr>
        </p:nvSpPr>
        <p:spPr>
          <a:xfrm>
            <a:off x="12474771" y="6031500"/>
            <a:ext cx="3977032" cy="6990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200"/>
              </a:spcBef>
              <a:spcAft>
                <a:spcPts val="0"/>
              </a:spcAft>
              <a:buSzPts val="2800"/>
              <a:buFont typeface="Arial"/>
              <a:buNone/>
              <a:defRPr sz="2800" b="1">
                <a:solidFill>
                  <a:schemeClr val="lt1"/>
                </a:solidFill>
              </a:defRPr>
            </a:lvl1pPr>
            <a:lvl2pPr marL="914400" lvl="1" indent="-431800" algn="l">
              <a:lnSpc>
                <a:spcPct val="120000"/>
              </a:lnSpc>
              <a:spcBef>
                <a:spcPts val="1000"/>
              </a:spcBef>
              <a:spcAft>
                <a:spcPts val="0"/>
              </a:spcAft>
              <a:buSzPts val="3200"/>
              <a:buChar char="▪"/>
              <a:defRPr>
                <a:solidFill>
                  <a:schemeClr val="lt1"/>
                </a:solidFill>
              </a:defRPr>
            </a:lvl2pPr>
            <a:lvl3pPr marL="1371600" lvl="2" indent="-381000" algn="l">
              <a:lnSpc>
                <a:spcPct val="120000"/>
              </a:lnSpc>
              <a:spcBef>
                <a:spcPts val="1000"/>
              </a:spcBef>
              <a:spcAft>
                <a:spcPts val="0"/>
              </a:spcAft>
              <a:buSzPts val="2400"/>
              <a:buChar char="▪"/>
              <a:defRPr>
                <a:solidFill>
                  <a:schemeClr val="lt1"/>
                </a:solidFill>
              </a:defRPr>
            </a:lvl3pPr>
            <a:lvl4pPr marL="1828800" lvl="3" indent="-342900" algn="l">
              <a:lnSpc>
                <a:spcPct val="100000"/>
              </a:lnSpc>
              <a:spcBef>
                <a:spcPts val="1000"/>
              </a:spcBef>
              <a:spcAft>
                <a:spcPts val="0"/>
              </a:spcAft>
              <a:buSzPts val="1800"/>
              <a:buChar char="▪"/>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9" name="Google Shape;249;p44"/>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1"/>
              </a:buClr>
              <a:buSzPts val="18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Tree>
    <p:extLst>
      <p:ext uri="{BB962C8B-B14F-4D97-AF65-F5344CB8AC3E}">
        <p14:creationId xmlns:p14="http://schemas.microsoft.com/office/powerpoint/2010/main" val="7219980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6_Custom Layout">
  <p:cSld name="6_Custom Layout">
    <p:bg>
      <p:bgPr>
        <a:blipFill>
          <a:blip r:embed="rId2">
            <a:alphaModFix/>
          </a:blip>
          <a:stretch>
            <a:fillRect/>
          </a:stretch>
        </a:blipFill>
        <a:effectLst/>
      </p:bgPr>
    </p:bg>
    <p:spTree>
      <p:nvGrpSpPr>
        <p:cNvPr id="1" name="Shape 250"/>
        <p:cNvGrpSpPr/>
        <p:nvPr/>
      </p:nvGrpSpPr>
      <p:grpSpPr>
        <a:xfrm>
          <a:off x="0" y="0"/>
          <a:ext cx="0" cy="0"/>
          <a:chOff x="0" y="0"/>
          <a:chExt cx="0" cy="0"/>
        </a:xfrm>
      </p:grpSpPr>
      <p:pic>
        <p:nvPicPr>
          <p:cNvPr id="251" name="Google Shape;251;p45"/>
          <p:cNvPicPr preferRelativeResize="0"/>
          <p:nvPr/>
        </p:nvPicPr>
        <p:blipFill rotWithShape="1">
          <a:blip r:embed="rId3">
            <a:alphaModFix/>
          </a:blip>
          <a:srcRect/>
          <a:stretch/>
        </p:blipFill>
        <p:spPr>
          <a:xfrm>
            <a:off x="4628757" y="1324488"/>
            <a:ext cx="9030484" cy="9029700"/>
          </a:xfrm>
          <a:prstGeom prst="rect">
            <a:avLst/>
          </a:prstGeom>
          <a:noFill/>
          <a:ln>
            <a:noFill/>
          </a:ln>
        </p:spPr>
      </p:pic>
      <p:sp>
        <p:nvSpPr>
          <p:cNvPr id="252" name="Google Shape;252;p45"/>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253" name="Google Shape;253;p45"/>
          <p:cNvSpPr txBox="1">
            <a:spLocks noGrp="1"/>
          </p:cNvSpPr>
          <p:nvPr>
            <p:ph type="title"/>
          </p:nvPr>
        </p:nvSpPr>
        <p:spPr>
          <a:xfrm>
            <a:off x="1023618" y="502818"/>
            <a:ext cx="16240763" cy="1203151"/>
          </a:xfrm>
          <a:prstGeom prst="rect">
            <a:avLst/>
          </a:prstGeom>
          <a:noFill/>
          <a:ln>
            <a:noFill/>
          </a:ln>
        </p:spPr>
        <p:txBody>
          <a:bodyPr spcFirstLastPara="1" wrap="square" lIns="163275" tIns="81625" rIns="163275" bIns="81625" anchor="ctr" anchorCtr="0">
            <a:normAutofit/>
          </a:bodyPr>
          <a:lstStyle>
            <a:lvl1pPr lvl="0" algn="l">
              <a:lnSpc>
                <a:spcPct val="100000"/>
              </a:lnSpc>
              <a:spcBef>
                <a:spcPts val="0"/>
              </a:spcBef>
              <a:spcAft>
                <a:spcPts val="0"/>
              </a:spcAft>
              <a:buClr>
                <a:schemeClr val="lt1"/>
              </a:buClr>
              <a:buSzPts val="6000"/>
              <a:buFont typeface="Arial"/>
              <a:buNone/>
              <a:defRPr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54" name="Google Shape;254;p45" descr="loog.png"/>
          <p:cNvPicPr preferRelativeResize="0"/>
          <p:nvPr/>
        </p:nvPicPr>
        <p:blipFill rotWithShape="1">
          <a:blip r:embed="rId4">
            <a:alphaModFix/>
          </a:blip>
          <a:srcRect/>
          <a:stretch/>
        </p:blipFill>
        <p:spPr>
          <a:xfrm>
            <a:off x="16681993" y="943488"/>
            <a:ext cx="1237788" cy="381000"/>
          </a:xfrm>
          <a:prstGeom prst="rect">
            <a:avLst/>
          </a:prstGeom>
          <a:noFill/>
          <a:ln>
            <a:noFill/>
          </a:ln>
        </p:spPr>
      </p:pic>
      <p:sp>
        <p:nvSpPr>
          <p:cNvPr id="255" name="Google Shape;255;p45"/>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
        <p:nvSpPr>
          <p:cNvPr id="256" name="Google Shape;256;p45"/>
          <p:cNvSpPr>
            <a:spLocks noGrp="1"/>
          </p:cNvSpPr>
          <p:nvPr>
            <p:ph type="pic" idx="2"/>
          </p:nvPr>
        </p:nvSpPr>
        <p:spPr>
          <a:xfrm>
            <a:off x="8451810" y="3079163"/>
            <a:ext cx="1384378" cy="1384258"/>
          </a:xfrm>
          <a:prstGeom prst="rect">
            <a:avLst/>
          </a:prstGeom>
          <a:noFill/>
          <a:ln>
            <a:noFill/>
          </a:ln>
        </p:spPr>
      </p:sp>
      <p:sp>
        <p:nvSpPr>
          <p:cNvPr id="257" name="Google Shape;257;p45"/>
          <p:cNvSpPr>
            <a:spLocks noGrp="1"/>
          </p:cNvSpPr>
          <p:nvPr>
            <p:ph type="pic" idx="3"/>
          </p:nvPr>
        </p:nvSpPr>
        <p:spPr>
          <a:xfrm>
            <a:off x="5916136" y="7144662"/>
            <a:ext cx="1384378" cy="1384258"/>
          </a:xfrm>
          <a:prstGeom prst="rect">
            <a:avLst/>
          </a:prstGeom>
          <a:noFill/>
          <a:ln>
            <a:noFill/>
          </a:ln>
        </p:spPr>
      </p:sp>
      <p:sp>
        <p:nvSpPr>
          <p:cNvPr id="258" name="Google Shape;258;p45"/>
          <p:cNvSpPr>
            <a:spLocks noGrp="1"/>
          </p:cNvSpPr>
          <p:nvPr>
            <p:ph type="pic" idx="4"/>
          </p:nvPr>
        </p:nvSpPr>
        <p:spPr>
          <a:xfrm>
            <a:off x="10891704" y="7133540"/>
            <a:ext cx="1384378" cy="1384258"/>
          </a:xfrm>
          <a:prstGeom prst="rect">
            <a:avLst/>
          </a:prstGeom>
          <a:noFill/>
          <a:ln>
            <a:noFill/>
          </a:ln>
        </p:spPr>
      </p:sp>
      <p:sp>
        <p:nvSpPr>
          <p:cNvPr id="259" name="Google Shape;259;p45"/>
          <p:cNvSpPr txBox="1">
            <a:spLocks noGrp="1"/>
          </p:cNvSpPr>
          <p:nvPr>
            <p:ph type="body" idx="1"/>
          </p:nvPr>
        </p:nvSpPr>
        <p:spPr>
          <a:xfrm>
            <a:off x="12872229" y="3436475"/>
            <a:ext cx="3977032" cy="183126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a:solidFill>
                  <a:schemeClr val="lt1"/>
                </a:solidFill>
              </a:defRPr>
            </a:lvl1pPr>
            <a:lvl2pPr marL="914400" lvl="1" indent="-228600" algn="l">
              <a:lnSpc>
                <a:spcPct val="120000"/>
              </a:lnSpc>
              <a:spcBef>
                <a:spcPts val="1000"/>
              </a:spcBef>
              <a:spcAft>
                <a:spcPts val="0"/>
              </a:spcAft>
              <a:buSzPts val="3200"/>
              <a:buFont typeface="Arial"/>
              <a:buNone/>
              <a:defRPr>
                <a:solidFill>
                  <a:schemeClr val="lt1"/>
                </a:solidFill>
              </a:defRPr>
            </a:lvl2pPr>
            <a:lvl3pPr marL="1371600" lvl="2" indent="-228600" algn="l">
              <a:lnSpc>
                <a:spcPct val="120000"/>
              </a:lnSpc>
              <a:spcBef>
                <a:spcPts val="1000"/>
              </a:spcBef>
              <a:spcAft>
                <a:spcPts val="0"/>
              </a:spcAft>
              <a:buSzPts val="2400"/>
              <a:buFont typeface="Arial"/>
              <a:buNone/>
              <a:defRPr>
                <a:solidFill>
                  <a:schemeClr val="lt1"/>
                </a:solidFill>
              </a:defRPr>
            </a:lvl3pPr>
            <a:lvl4pPr marL="1828800" lvl="3" indent="-228600" algn="l">
              <a:lnSpc>
                <a:spcPct val="100000"/>
              </a:lnSpc>
              <a:spcBef>
                <a:spcPts val="1000"/>
              </a:spcBef>
              <a:spcAft>
                <a:spcPts val="0"/>
              </a:spcAft>
              <a:buSzPts val="1800"/>
              <a:buFont typeface="Arial"/>
              <a:buNone/>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0" name="Google Shape;260;p45"/>
          <p:cNvSpPr txBox="1">
            <a:spLocks noGrp="1"/>
          </p:cNvSpPr>
          <p:nvPr>
            <p:ph type="body" idx="5"/>
          </p:nvPr>
        </p:nvSpPr>
        <p:spPr>
          <a:xfrm>
            <a:off x="12872229" y="2737474"/>
            <a:ext cx="3977032" cy="6990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200"/>
              </a:spcBef>
              <a:spcAft>
                <a:spcPts val="0"/>
              </a:spcAft>
              <a:buSzPts val="2800"/>
              <a:buFont typeface="Arial"/>
              <a:buNone/>
              <a:defRPr sz="2800" b="1">
                <a:solidFill>
                  <a:schemeClr val="lt1"/>
                </a:solidFill>
              </a:defRPr>
            </a:lvl1pPr>
            <a:lvl2pPr marL="914400" lvl="1" indent="-431800" algn="l">
              <a:lnSpc>
                <a:spcPct val="120000"/>
              </a:lnSpc>
              <a:spcBef>
                <a:spcPts val="1000"/>
              </a:spcBef>
              <a:spcAft>
                <a:spcPts val="0"/>
              </a:spcAft>
              <a:buSzPts val="3200"/>
              <a:buChar char="▪"/>
              <a:defRPr>
                <a:solidFill>
                  <a:schemeClr val="lt1"/>
                </a:solidFill>
              </a:defRPr>
            </a:lvl2pPr>
            <a:lvl3pPr marL="1371600" lvl="2" indent="-381000" algn="l">
              <a:lnSpc>
                <a:spcPct val="120000"/>
              </a:lnSpc>
              <a:spcBef>
                <a:spcPts val="1000"/>
              </a:spcBef>
              <a:spcAft>
                <a:spcPts val="0"/>
              </a:spcAft>
              <a:buSzPts val="2400"/>
              <a:buChar char="▪"/>
              <a:defRPr>
                <a:solidFill>
                  <a:schemeClr val="lt1"/>
                </a:solidFill>
              </a:defRPr>
            </a:lvl3pPr>
            <a:lvl4pPr marL="1828800" lvl="3" indent="-342900" algn="l">
              <a:lnSpc>
                <a:spcPct val="100000"/>
              </a:lnSpc>
              <a:spcBef>
                <a:spcPts val="1000"/>
              </a:spcBef>
              <a:spcAft>
                <a:spcPts val="0"/>
              </a:spcAft>
              <a:buSzPts val="1800"/>
              <a:buChar char="▪"/>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1" name="Google Shape;261;p45"/>
          <p:cNvSpPr txBox="1">
            <a:spLocks noGrp="1"/>
          </p:cNvSpPr>
          <p:nvPr>
            <p:ph type="body" idx="6"/>
          </p:nvPr>
        </p:nvSpPr>
        <p:spPr>
          <a:xfrm>
            <a:off x="1438739" y="6997372"/>
            <a:ext cx="3977032" cy="183126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a:solidFill>
                  <a:schemeClr val="lt1"/>
                </a:solidFill>
              </a:defRPr>
            </a:lvl1pPr>
            <a:lvl2pPr marL="914400" lvl="1" indent="-228600" algn="l">
              <a:lnSpc>
                <a:spcPct val="120000"/>
              </a:lnSpc>
              <a:spcBef>
                <a:spcPts val="1000"/>
              </a:spcBef>
              <a:spcAft>
                <a:spcPts val="0"/>
              </a:spcAft>
              <a:buSzPts val="3200"/>
              <a:buFont typeface="Arial"/>
              <a:buNone/>
              <a:defRPr>
                <a:solidFill>
                  <a:schemeClr val="lt1"/>
                </a:solidFill>
              </a:defRPr>
            </a:lvl2pPr>
            <a:lvl3pPr marL="1371600" lvl="2" indent="-228600" algn="l">
              <a:lnSpc>
                <a:spcPct val="120000"/>
              </a:lnSpc>
              <a:spcBef>
                <a:spcPts val="1000"/>
              </a:spcBef>
              <a:spcAft>
                <a:spcPts val="0"/>
              </a:spcAft>
              <a:buSzPts val="2400"/>
              <a:buFont typeface="Arial"/>
              <a:buNone/>
              <a:defRPr>
                <a:solidFill>
                  <a:schemeClr val="lt1"/>
                </a:solidFill>
              </a:defRPr>
            </a:lvl3pPr>
            <a:lvl4pPr marL="1828800" lvl="3" indent="-228600" algn="l">
              <a:lnSpc>
                <a:spcPct val="100000"/>
              </a:lnSpc>
              <a:spcBef>
                <a:spcPts val="1000"/>
              </a:spcBef>
              <a:spcAft>
                <a:spcPts val="0"/>
              </a:spcAft>
              <a:buSzPts val="1800"/>
              <a:buFont typeface="Arial"/>
              <a:buNone/>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2" name="Google Shape;262;p45"/>
          <p:cNvSpPr txBox="1">
            <a:spLocks noGrp="1"/>
          </p:cNvSpPr>
          <p:nvPr>
            <p:ph type="body" idx="7"/>
          </p:nvPr>
        </p:nvSpPr>
        <p:spPr>
          <a:xfrm>
            <a:off x="1438739" y="6298372"/>
            <a:ext cx="3977032" cy="6990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200"/>
              </a:spcBef>
              <a:spcAft>
                <a:spcPts val="0"/>
              </a:spcAft>
              <a:buSzPts val="2800"/>
              <a:buFont typeface="Arial"/>
              <a:buNone/>
              <a:defRPr sz="2800" b="1">
                <a:solidFill>
                  <a:schemeClr val="lt1"/>
                </a:solidFill>
              </a:defRPr>
            </a:lvl1pPr>
            <a:lvl2pPr marL="914400" lvl="1" indent="-431800" algn="l">
              <a:lnSpc>
                <a:spcPct val="120000"/>
              </a:lnSpc>
              <a:spcBef>
                <a:spcPts val="1000"/>
              </a:spcBef>
              <a:spcAft>
                <a:spcPts val="0"/>
              </a:spcAft>
              <a:buSzPts val="3200"/>
              <a:buChar char="▪"/>
              <a:defRPr>
                <a:solidFill>
                  <a:schemeClr val="lt1"/>
                </a:solidFill>
              </a:defRPr>
            </a:lvl2pPr>
            <a:lvl3pPr marL="1371600" lvl="2" indent="-381000" algn="l">
              <a:lnSpc>
                <a:spcPct val="120000"/>
              </a:lnSpc>
              <a:spcBef>
                <a:spcPts val="1000"/>
              </a:spcBef>
              <a:spcAft>
                <a:spcPts val="0"/>
              </a:spcAft>
              <a:buSzPts val="2400"/>
              <a:buChar char="▪"/>
              <a:defRPr>
                <a:solidFill>
                  <a:schemeClr val="lt1"/>
                </a:solidFill>
              </a:defRPr>
            </a:lvl3pPr>
            <a:lvl4pPr marL="1828800" lvl="3" indent="-342900" algn="l">
              <a:lnSpc>
                <a:spcPct val="100000"/>
              </a:lnSpc>
              <a:spcBef>
                <a:spcPts val="1000"/>
              </a:spcBef>
              <a:spcAft>
                <a:spcPts val="0"/>
              </a:spcAft>
              <a:buSzPts val="1800"/>
              <a:buChar char="▪"/>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3" name="Google Shape;263;p45"/>
          <p:cNvSpPr txBox="1">
            <a:spLocks noGrp="1"/>
          </p:cNvSpPr>
          <p:nvPr>
            <p:ph type="body" idx="8"/>
          </p:nvPr>
        </p:nvSpPr>
        <p:spPr>
          <a:xfrm>
            <a:off x="12872229" y="6997372"/>
            <a:ext cx="3977032" cy="183126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a:solidFill>
                  <a:schemeClr val="lt1"/>
                </a:solidFill>
              </a:defRPr>
            </a:lvl1pPr>
            <a:lvl2pPr marL="914400" lvl="1" indent="-228600" algn="l">
              <a:lnSpc>
                <a:spcPct val="120000"/>
              </a:lnSpc>
              <a:spcBef>
                <a:spcPts val="1000"/>
              </a:spcBef>
              <a:spcAft>
                <a:spcPts val="0"/>
              </a:spcAft>
              <a:buSzPts val="3200"/>
              <a:buFont typeface="Arial"/>
              <a:buNone/>
              <a:defRPr>
                <a:solidFill>
                  <a:schemeClr val="lt1"/>
                </a:solidFill>
              </a:defRPr>
            </a:lvl2pPr>
            <a:lvl3pPr marL="1371600" lvl="2" indent="-228600" algn="l">
              <a:lnSpc>
                <a:spcPct val="120000"/>
              </a:lnSpc>
              <a:spcBef>
                <a:spcPts val="1000"/>
              </a:spcBef>
              <a:spcAft>
                <a:spcPts val="0"/>
              </a:spcAft>
              <a:buSzPts val="2400"/>
              <a:buFont typeface="Arial"/>
              <a:buNone/>
              <a:defRPr>
                <a:solidFill>
                  <a:schemeClr val="lt1"/>
                </a:solidFill>
              </a:defRPr>
            </a:lvl3pPr>
            <a:lvl4pPr marL="1828800" lvl="3" indent="-228600" algn="l">
              <a:lnSpc>
                <a:spcPct val="100000"/>
              </a:lnSpc>
              <a:spcBef>
                <a:spcPts val="1000"/>
              </a:spcBef>
              <a:spcAft>
                <a:spcPts val="0"/>
              </a:spcAft>
              <a:buSzPts val="1800"/>
              <a:buFont typeface="Arial"/>
              <a:buNone/>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4" name="Google Shape;264;p45"/>
          <p:cNvSpPr txBox="1">
            <a:spLocks noGrp="1"/>
          </p:cNvSpPr>
          <p:nvPr>
            <p:ph type="body" idx="9"/>
          </p:nvPr>
        </p:nvSpPr>
        <p:spPr>
          <a:xfrm>
            <a:off x="12872229" y="6298372"/>
            <a:ext cx="3977032" cy="699000"/>
          </a:xfrm>
          <a:prstGeom prst="rect">
            <a:avLst/>
          </a:prstGeom>
          <a:noFill/>
          <a:ln>
            <a:noFill/>
          </a:ln>
        </p:spPr>
        <p:txBody>
          <a:bodyPr spcFirstLastPara="1" wrap="square" lIns="91425" tIns="45700" rIns="91425" bIns="45700" anchor="t" anchorCtr="0">
            <a:noAutofit/>
          </a:bodyPr>
          <a:lstStyle>
            <a:lvl1pPr marL="457200" lvl="0" indent="-228600" algn="ctr">
              <a:lnSpc>
                <a:spcPct val="120000"/>
              </a:lnSpc>
              <a:spcBef>
                <a:spcPts val="1200"/>
              </a:spcBef>
              <a:spcAft>
                <a:spcPts val="0"/>
              </a:spcAft>
              <a:buSzPts val="2800"/>
              <a:buFont typeface="Arial"/>
              <a:buNone/>
              <a:defRPr sz="2800" b="1">
                <a:solidFill>
                  <a:schemeClr val="lt1"/>
                </a:solidFill>
              </a:defRPr>
            </a:lvl1pPr>
            <a:lvl2pPr marL="914400" lvl="1" indent="-431800" algn="l">
              <a:lnSpc>
                <a:spcPct val="120000"/>
              </a:lnSpc>
              <a:spcBef>
                <a:spcPts val="1000"/>
              </a:spcBef>
              <a:spcAft>
                <a:spcPts val="0"/>
              </a:spcAft>
              <a:buSzPts val="3200"/>
              <a:buChar char="▪"/>
              <a:defRPr>
                <a:solidFill>
                  <a:schemeClr val="lt1"/>
                </a:solidFill>
              </a:defRPr>
            </a:lvl2pPr>
            <a:lvl3pPr marL="1371600" lvl="2" indent="-381000" algn="l">
              <a:lnSpc>
                <a:spcPct val="120000"/>
              </a:lnSpc>
              <a:spcBef>
                <a:spcPts val="1000"/>
              </a:spcBef>
              <a:spcAft>
                <a:spcPts val="0"/>
              </a:spcAft>
              <a:buSzPts val="2400"/>
              <a:buChar char="▪"/>
              <a:defRPr>
                <a:solidFill>
                  <a:schemeClr val="lt1"/>
                </a:solidFill>
              </a:defRPr>
            </a:lvl3pPr>
            <a:lvl4pPr marL="1828800" lvl="3" indent="-342900" algn="l">
              <a:lnSpc>
                <a:spcPct val="100000"/>
              </a:lnSpc>
              <a:spcBef>
                <a:spcPts val="1000"/>
              </a:spcBef>
              <a:spcAft>
                <a:spcPts val="0"/>
              </a:spcAft>
              <a:buSzPts val="1800"/>
              <a:buChar char="▪"/>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5" name="Google Shape;265;p45"/>
          <p:cNvSpPr txBox="1">
            <a:spLocks noGrp="1"/>
          </p:cNvSpPr>
          <p:nvPr>
            <p:ph type="body" idx="13"/>
          </p:nvPr>
        </p:nvSpPr>
        <p:spPr>
          <a:xfrm>
            <a:off x="1023618" y="2737473"/>
            <a:ext cx="5652400" cy="219681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200"/>
              </a:spcBef>
              <a:spcAft>
                <a:spcPts val="0"/>
              </a:spcAft>
              <a:buSzPts val="3600"/>
              <a:buFont typeface="Arial"/>
              <a:buNone/>
              <a:defRPr>
                <a:solidFill>
                  <a:schemeClr val="lt1"/>
                </a:solidFill>
              </a:defRPr>
            </a:lvl1pPr>
            <a:lvl2pPr marL="914400" lvl="1" indent="-228600" algn="l">
              <a:lnSpc>
                <a:spcPct val="120000"/>
              </a:lnSpc>
              <a:spcBef>
                <a:spcPts val="1000"/>
              </a:spcBef>
              <a:spcAft>
                <a:spcPts val="0"/>
              </a:spcAft>
              <a:buSzPts val="3200"/>
              <a:buFont typeface="Arial"/>
              <a:buNone/>
              <a:defRPr>
                <a:solidFill>
                  <a:schemeClr val="lt1"/>
                </a:solidFill>
              </a:defRPr>
            </a:lvl2pPr>
            <a:lvl3pPr marL="1371600" lvl="2" indent="-381000" algn="l">
              <a:lnSpc>
                <a:spcPct val="120000"/>
              </a:lnSpc>
              <a:spcBef>
                <a:spcPts val="1000"/>
              </a:spcBef>
              <a:spcAft>
                <a:spcPts val="0"/>
              </a:spcAft>
              <a:buSzPts val="2400"/>
              <a:buChar char="▪"/>
              <a:defRPr>
                <a:solidFill>
                  <a:schemeClr val="lt1"/>
                </a:solidFill>
              </a:defRPr>
            </a:lvl3pPr>
            <a:lvl4pPr marL="1828800" lvl="3" indent="-342900" algn="l">
              <a:lnSpc>
                <a:spcPct val="100000"/>
              </a:lnSpc>
              <a:spcBef>
                <a:spcPts val="1000"/>
              </a:spcBef>
              <a:spcAft>
                <a:spcPts val="0"/>
              </a:spcAft>
              <a:buSzPts val="1800"/>
              <a:buChar char="▪"/>
              <a:defRPr>
                <a:solidFill>
                  <a:schemeClr val="lt1"/>
                </a:solidFill>
              </a:defRPr>
            </a:lvl4pPr>
            <a:lvl5pPr marL="2286000" lvl="4" indent="-304800" algn="l">
              <a:lnSpc>
                <a:spcPct val="100000"/>
              </a:lnSpc>
              <a:spcBef>
                <a:spcPts val="240"/>
              </a:spcBef>
              <a:spcAft>
                <a:spcPts val="0"/>
              </a:spcAft>
              <a:buClr>
                <a:schemeClr val="lt1"/>
              </a:buClr>
              <a:buSzPts val="1200"/>
              <a:buFont typeface="Arial"/>
              <a:buChar char="•"/>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228600" algn="l">
              <a:lnSpc>
                <a:spcPct val="100000"/>
              </a:lnSpc>
              <a:spcBef>
                <a:spcPts val="360"/>
              </a:spcBef>
              <a:spcAft>
                <a:spcPts val="0"/>
              </a:spcAft>
              <a:buClr>
                <a:schemeClr val="dk1"/>
              </a:buClr>
              <a:buSzPts val="1800"/>
              <a:buNone/>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085978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6"/>
        <p:cNvGrpSpPr/>
        <p:nvPr/>
      </p:nvGrpSpPr>
      <p:grpSpPr>
        <a:xfrm>
          <a:off x="0" y="0"/>
          <a:ext cx="0" cy="0"/>
          <a:chOff x="0" y="0"/>
          <a:chExt cx="0" cy="0"/>
        </a:xfrm>
      </p:grpSpPr>
      <p:sp>
        <p:nvSpPr>
          <p:cNvPr id="267" name="Google Shape;267;g35bb7134f4b_0_81"/>
          <p:cNvSpPr txBox="1">
            <a:spLocks noGrp="1"/>
          </p:cNvSpPr>
          <p:nvPr>
            <p:ph type="title"/>
          </p:nvPr>
        </p:nvSpPr>
        <p:spPr>
          <a:xfrm>
            <a:off x="914399" y="411957"/>
            <a:ext cx="16459128" cy="1714500"/>
          </a:xfrm>
          <a:prstGeom prst="rect">
            <a:avLst/>
          </a:prstGeom>
          <a:noFill/>
          <a:ln>
            <a:noFill/>
          </a:ln>
        </p:spPr>
        <p:txBody>
          <a:bodyPr spcFirstLastPara="1" wrap="square" lIns="167600" tIns="83775" rIns="167600" bIns="83775" anchor="ctr" anchorCtr="0">
            <a:normAutofit/>
          </a:bodyPr>
          <a:lstStyle>
            <a:lvl1pPr lvl="0" algn="ctr">
              <a:lnSpc>
                <a:spcPct val="100000"/>
              </a:lnSpc>
              <a:spcBef>
                <a:spcPts val="0"/>
              </a:spcBef>
              <a:spcAft>
                <a:spcPts val="0"/>
              </a:spcAft>
              <a:buClr>
                <a:schemeClr val="dk1"/>
              </a:buClr>
              <a:buSzPts val="33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g35bb7134f4b_0_81"/>
          <p:cNvSpPr txBox="1">
            <a:spLocks noGrp="1"/>
          </p:cNvSpPr>
          <p:nvPr>
            <p:ph type="dt" idx="10"/>
          </p:nvPr>
        </p:nvSpPr>
        <p:spPr>
          <a:xfrm>
            <a:off x="914400" y="9534525"/>
            <a:ext cx="4267270" cy="547800"/>
          </a:xfrm>
          <a:prstGeom prst="rect">
            <a:avLst/>
          </a:prstGeom>
          <a:noFill/>
          <a:ln>
            <a:noFill/>
          </a:ln>
        </p:spPr>
        <p:txBody>
          <a:bodyPr spcFirstLastPara="1" wrap="square" lIns="167600" tIns="83775" rIns="167600" bIns="837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June 27, 2025</a:t>
            </a:r>
            <a:endParaRPr/>
          </a:p>
        </p:txBody>
      </p:sp>
      <p:sp>
        <p:nvSpPr>
          <p:cNvPr id="269" name="Google Shape;269;g35bb7134f4b_0_81"/>
          <p:cNvSpPr txBox="1">
            <a:spLocks noGrp="1"/>
          </p:cNvSpPr>
          <p:nvPr>
            <p:ph type="ftr" idx="11"/>
          </p:nvPr>
        </p:nvSpPr>
        <p:spPr>
          <a:xfrm>
            <a:off x="6248395" y="9534525"/>
            <a:ext cx="5791103" cy="547800"/>
          </a:xfrm>
          <a:prstGeom prst="rect">
            <a:avLst/>
          </a:prstGeom>
          <a:noFill/>
          <a:ln>
            <a:noFill/>
          </a:ln>
        </p:spPr>
        <p:txBody>
          <a:bodyPr spcFirstLastPara="1" wrap="square" lIns="167600" tIns="83775" rIns="167600" bIns="83775" anchor="ctr" anchorCtr="0">
            <a:noAutofit/>
          </a:bodyPr>
          <a:lstStyle>
            <a:lvl1pPr marR="0" lvl="0" algn="ctr" rtl="0">
              <a:lnSpc>
                <a:spcPct val="100000"/>
              </a:lnSpc>
              <a:spcBef>
                <a:spcPts val="0"/>
              </a:spcBef>
              <a:spcAft>
                <a:spcPts val="0"/>
              </a:spcAft>
              <a:buClr>
                <a:srgbClr val="000000"/>
              </a:buClr>
              <a:buSzPts val="2600"/>
              <a:buFont typeface="Arial"/>
              <a:buNone/>
              <a:defRPr sz="2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2600"/>
              <a:buFont typeface="Arial"/>
              <a:buNone/>
              <a:defRPr sz="2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2600"/>
              <a:buFont typeface="Arial"/>
              <a:buNone/>
              <a:defRPr sz="2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2600"/>
              <a:buFont typeface="Arial"/>
              <a:buNone/>
              <a:defRPr sz="2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2600"/>
              <a:buFont typeface="Arial"/>
              <a:buNone/>
              <a:defRPr sz="2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2600"/>
              <a:buFont typeface="Arial"/>
              <a:buNone/>
              <a:defRPr sz="2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2600"/>
              <a:buFont typeface="Arial"/>
              <a:buNone/>
              <a:defRPr sz="2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2600"/>
              <a:buFont typeface="Arial"/>
              <a:buNone/>
              <a:defRPr sz="2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2600"/>
              <a:buFont typeface="Arial"/>
              <a:buNone/>
              <a:defRPr sz="2600" b="0" i="0" u="none" strike="noStrike" cap="none">
                <a:solidFill>
                  <a:srgbClr val="000000"/>
                </a:solidFill>
                <a:latin typeface="Arial"/>
                <a:ea typeface="Arial"/>
                <a:cs typeface="Arial"/>
                <a:sym typeface="Arial"/>
              </a:defRPr>
            </a:lvl9pPr>
          </a:lstStyle>
          <a:p>
            <a:endParaRPr/>
          </a:p>
        </p:txBody>
      </p:sp>
      <p:sp>
        <p:nvSpPr>
          <p:cNvPr id="270" name="Google Shape;270;g35bb7134f4b_0_81"/>
          <p:cNvSpPr txBox="1">
            <a:spLocks noGrp="1"/>
          </p:cNvSpPr>
          <p:nvPr>
            <p:ph type="sldNum" idx="12"/>
          </p:nvPr>
        </p:nvSpPr>
        <p:spPr>
          <a:xfrm>
            <a:off x="13106391" y="9534525"/>
            <a:ext cx="4267270" cy="547800"/>
          </a:xfrm>
          <a:prstGeom prst="rect">
            <a:avLst/>
          </a:prstGeom>
          <a:noFill/>
          <a:ln>
            <a:noFill/>
          </a:ln>
        </p:spPr>
        <p:txBody>
          <a:bodyPr spcFirstLastPara="1" wrap="square" lIns="167600" tIns="83775" rIns="167600" bIns="83775"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2110835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1" y="1683545"/>
            <a:ext cx="13716000" cy="3581400"/>
          </a:xfrm>
        </p:spPr>
        <p:txBody>
          <a:bodyPr anchor="b"/>
          <a:lstStyle>
            <a:lvl1pPr algn="ctr">
              <a:defRPr sz="8999"/>
            </a:lvl1pPr>
          </a:lstStyle>
          <a:p>
            <a:r>
              <a:rPr lang="en-US"/>
              <a:t>Click to edit Master title style</a:t>
            </a:r>
            <a:endParaRPr lang="en-GB"/>
          </a:p>
        </p:txBody>
      </p:sp>
      <p:sp>
        <p:nvSpPr>
          <p:cNvPr id="3" name="Subtitle 2"/>
          <p:cNvSpPr>
            <a:spLocks noGrp="1"/>
          </p:cNvSpPr>
          <p:nvPr>
            <p:ph type="subTitle" idx="1"/>
          </p:nvPr>
        </p:nvSpPr>
        <p:spPr>
          <a:xfrm>
            <a:off x="2286001" y="5403057"/>
            <a:ext cx="13716000" cy="2483645"/>
          </a:xfrm>
        </p:spPr>
        <p:txBody>
          <a:bodyPr/>
          <a:lstStyle>
            <a:lvl1pPr marL="0" indent="0" algn="ctr">
              <a:buNone/>
              <a:defRPr sz="3600"/>
            </a:lvl1pPr>
            <a:lvl2pPr marL="685669" indent="0" algn="ctr">
              <a:buNone/>
              <a:defRPr sz="3000"/>
            </a:lvl2pPr>
            <a:lvl3pPr marL="1371338" indent="0" algn="ctr">
              <a:buNone/>
              <a:defRPr sz="2700"/>
            </a:lvl3pPr>
            <a:lvl4pPr marL="2057008" indent="0" algn="ctr">
              <a:buNone/>
              <a:defRPr sz="2400"/>
            </a:lvl4pPr>
            <a:lvl5pPr marL="2742677" indent="0" algn="ctr">
              <a:buNone/>
              <a:defRPr sz="2400"/>
            </a:lvl5pPr>
            <a:lvl6pPr marL="3428348" indent="0" algn="ctr">
              <a:buNone/>
              <a:defRPr sz="2400"/>
            </a:lvl6pPr>
            <a:lvl7pPr marL="4114013" indent="0" algn="ctr">
              <a:buNone/>
              <a:defRPr sz="2400"/>
            </a:lvl7pPr>
            <a:lvl8pPr marL="4799680" indent="0" algn="ctr">
              <a:buNone/>
              <a:defRPr sz="2400"/>
            </a:lvl8pPr>
            <a:lvl9pPr marL="5485349" indent="0" algn="ctr">
              <a:buNone/>
              <a:defRPr sz="24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defTabSz="914224">
              <a:defRPr/>
            </a:pPr>
            <a:fld id="{9014B4B5-0395-4FE2-A0E8-725D0DFDFA1F}" type="datetimeFigureOut">
              <a:rPr lang="en-GB" smtClean="0"/>
              <a:pPr defTabSz="914224">
                <a:defRPr/>
              </a:pPr>
              <a:t>05/07/2025</a:t>
            </a:fld>
            <a:endParaRPr lang="en-GB"/>
          </a:p>
        </p:txBody>
      </p:sp>
      <p:sp>
        <p:nvSpPr>
          <p:cNvPr id="5" name="Footer Placeholder 4"/>
          <p:cNvSpPr>
            <a:spLocks noGrp="1"/>
          </p:cNvSpPr>
          <p:nvPr>
            <p:ph type="ftr" sz="quarter" idx="11"/>
          </p:nvPr>
        </p:nvSpPr>
        <p:spPr/>
        <p:txBody>
          <a:bodyPr/>
          <a:lstStyle/>
          <a:p>
            <a:pPr defTabSz="914224">
              <a:defRPr/>
            </a:pPr>
            <a:endParaRPr lang="en-GB">
              <a:solidFill>
                <a:prstClr val="black"/>
              </a:solidFill>
            </a:endParaRPr>
          </a:p>
        </p:txBody>
      </p:sp>
      <p:sp>
        <p:nvSpPr>
          <p:cNvPr id="6" name="Slide Number Placeholder 5"/>
          <p:cNvSpPr>
            <a:spLocks noGrp="1"/>
          </p:cNvSpPr>
          <p:nvPr>
            <p:ph type="sldNum" sz="quarter" idx="12"/>
          </p:nvPr>
        </p:nvSpPr>
        <p:spPr/>
        <p:txBody>
          <a:bodyPr/>
          <a:lstStyle/>
          <a:p>
            <a:pPr defTabSz="914224">
              <a:defRPr/>
            </a:pPr>
            <a:fld id="{991B588F-27DF-4C2B-B64D-989A49036244}" type="slidenum">
              <a:rPr lang="en-GB" smtClean="0"/>
              <a:pPr defTabSz="914224">
                <a:defRPr/>
              </a:pPr>
              <a:t>‹#›</a:t>
            </a:fld>
            <a:endParaRPr lang="en-GB"/>
          </a:p>
        </p:txBody>
      </p:sp>
    </p:spTree>
    <p:extLst>
      <p:ext uri="{BB962C8B-B14F-4D97-AF65-F5344CB8AC3E}">
        <p14:creationId xmlns:p14="http://schemas.microsoft.com/office/powerpoint/2010/main" val="4289537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62"/>
        <p:cNvGrpSpPr/>
        <p:nvPr/>
      </p:nvGrpSpPr>
      <p:grpSpPr>
        <a:xfrm>
          <a:off x="0" y="0"/>
          <a:ext cx="0" cy="0"/>
          <a:chOff x="0" y="0"/>
          <a:chExt cx="0" cy="0"/>
        </a:xfrm>
      </p:grpSpPr>
      <p:pic>
        <p:nvPicPr>
          <p:cNvPr id="63" name="Google Shape;63;p14" descr="Shape&#10;&#10;Description automatically generated with medium confidence"/>
          <p:cNvPicPr preferRelativeResize="0"/>
          <p:nvPr/>
        </p:nvPicPr>
        <p:blipFill rotWithShape="1">
          <a:blip r:embed="rId2">
            <a:alphaModFix/>
          </a:blip>
          <a:srcRect/>
          <a:stretch/>
        </p:blipFill>
        <p:spPr>
          <a:xfrm>
            <a:off x="624688" y="95994"/>
            <a:ext cx="5142376" cy="1428436"/>
          </a:xfrm>
          <a:prstGeom prst="rect">
            <a:avLst/>
          </a:prstGeom>
          <a:noFill/>
          <a:ln>
            <a:noFill/>
          </a:ln>
        </p:spPr>
      </p:pic>
      <p:sp>
        <p:nvSpPr>
          <p:cNvPr id="64" name="Google Shape;64;p14"/>
          <p:cNvSpPr txBox="1">
            <a:spLocks noGrp="1"/>
          </p:cNvSpPr>
          <p:nvPr>
            <p:ph type="ctrTitle"/>
          </p:nvPr>
        </p:nvSpPr>
        <p:spPr>
          <a:xfrm>
            <a:off x="1027984" y="3903640"/>
            <a:ext cx="14974200" cy="867890"/>
          </a:xfrm>
          <a:prstGeom prst="rect">
            <a:avLst/>
          </a:prstGeom>
          <a:noFill/>
          <a:ln>
            <a:noFill/>
          </a:ln>
        </p:spPr>
        <p:txBody>
          <a:bodyPr spcFirstLastPara="1" wrap="square" lIns="91425" tIns="45700" rIns="91425" bIns="45700" anchor="b" anchorCtr="0">
            <a:spAutoFit/>
          </a:bodyPr>
          <a:lstStyle>
            <a:lvl1pPr lvl="0" algn="l">
              <a:lnSpc>
                <a:spcPct val="90000"/>
              </a:lnSpc>
              <a:spcBef>
                <a:spcPts val="0"/>
              </a:spcBef>
              <a:spcAft>
                <a:spcPts val="0"/>
              </a:spcAft>
              <a:buClr>
                <a:schemeClr val="dk1"/>
              </a:buClr>
              <a:buSzPts val="2800"/>
              <a:buFont typeface="Verdana"/>
              <a:buNone/>
              <a:defRPr sz="5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4"/>
          <p:cNvSpPr txBox="1">
            <a:spLocks noGrp="1"/>
          </p:cNvSpPr>
          <p:nvPr>
            <p:ph type="subTitle" idx="1"/>
          </p:nvPr>
        </p:nvSpPr>
        <p:spPr>
          <a:xfrm>
            <a:off x="1027984" y="4776342"/>
            <a:ext cx="14974200" cy="838651"/>
          </a:xfrm>
          <a:prstGeom prst="rect">
            <a:avLst/>
          </a:prstGeom>
          <a:noFill/>
          <a:ln>
            <a:noFill/>
          </a:ln>
        </p:spPr>
        <p:txBody>
          <a:bodyPr spcFirstLastPara="1" wrap="square" lIns="91425" tIns="45700" rIns="91425" bIns="45700" anchor="t" anchorCtr="0">
            <a:spAutoFit/>
          </a:bodyPr>
          <a:lstStyle>
            <a:lvl1pPr lvl="0" algn="l">
              <a:lnSpc>
                <a:spcPct val="100000"/>
              </a:lnSpc>
              <a:spcBef>
                <a:spcPts val="1500"/>
              </a:spcBef>
              <a:spcAft>
                <a:spcPts val="0"/>
              </a:spcAft>
              <a:buSzPts val="1800"/>
              <a:buNone/>
              <a:defRPr sz="3600">
                <a:solidFill>
                  <a:srgbClr val="595959"/>
                </a:solidFill>
              </a:defRPr>
            </a:lvl1pPr>
            <a:lvl2pPr lvl="1" algn="ctr">
              <a:lnSpc>
                <a:spcPct val="100000"/>
              </a:lnSpc>
              <a:spcBef>
                <a:spcPts val="750"/>
              </a:spcBef>
              <a:spcAft>
                <a:spcPts val="0"/>
              </a:spcAft>
              <a:buSzPts val="1500"/>
              <a:buNone/>
              <a:defRPr sz="3000"/>
            </a:lvl2pPr>
            <a:lvl3pPr lvl="2" algn="ctr">
              <a:lnSpc>
                <a:spcPct val="100000"/>
              </a:lnSpc>
              <a:spcBef>
                <a:spcPts val="750"/>
              </a:spcBef>
              <a:spcAft>
                <a:spcPts val="0"/>
              </a:spcAft>
              <a:buSzPts val="1350"/>
              <a:buNone/>
              <a:defRPr sz="2700"/>
            </a:lvl3pPr>
            <a:lvl4pPr lvl="3" algn="ctr">
              <a:lnSpc>
                <a:spcPct val="100000"/>
              </a:lnSpc>
              <a:spcBef>
                <a:spcPts val="750"/>
              </a:spcBef>
              <a:spcAft>
                <a:spcPts val="0"/>
              </a:spcAft>
              <a:buSzPts val="1200"/>
              <a:buNone/>
              <a:defRPr sz="2400"/>
            </a:lvl4pPr>
            <a:lvl5pPr lvl="4" algn="ctr">
              <a:lnSpc>
                <a:spcPct val="100000"/>
              </a:lnSpc>
              <a:spcBef>
                <a:spcPts val="750"/>
              </a:spcBef>
              <a:spcAft>
                <a:spcPts val="0"/>
              </a:spcAft>
              <a:buSzPts val="1200"/>
              <a:buNone/>
              <a:defRPr sz="2400"/>
            </a:lvl5pPr>
            <a:lvl6pPr lvl="5" algn="ctr">
              <a:lnSpc>
                <a:spcPct val="90000"/>
              </a:lnSpc>
              <a:spcBef>
                <a:spcPts val="750"/>
              </a:spcBef>
              <a:spcAft>
                <a:spcPts val="0"/>
              </a:spcAft>
              <a:buClr>
                <a:schemeClr val="dk1"/>
              </a:buClr>
              <a:buSzPts val="1200"/>
              <a:buNone/>
              <a:defRPr sz="2400"/>
            </a:lvl6pPr>
            <a:lvl7pPr lvl="6" algn="ctr">
              <a:lnSpc>
                <a:spcPct val="90000"/>
              </a:lnSpc>
              <a:spcBef>
                <a:spcPts val="750"/>
              </a:spcBef>
              <a:spcAft>
                <a:spcPts val="0"/>
              </a:spcAft>
              <a:buClr>
                <a:schemeClr val="dk1"/>
              </a:buClr>
              <a:buSzPts val="1200"/>
              <a:buNone/>
              <a:defRPr sz="2400"/>
            </a:lvl7pPr>
            <a:lvl8pPr lvl="7" algn="ctr">
              <a:lnSpc>
                <a:spcPct val="90000"/>
              </a:lnSpc>
              <a:spcBef>
                <a:spcPts val="750"/>
              </a:spcBef>
              <a:spcAft>
                <a:spcPts val="0"/>
              </a:spcAft>
              <a:buClr>
                <a:schemeClr val="dk1"/>
              </a:buClr>
              <a:buSzPts val="1200"/>
              <a:buNone/>
              <a:defRPr sz="2400"/>
            </a:lvl8pPr>
            <a:lvl9pPr lvl="8" algn="ctr">
              <a:lnSpc>
                <a:spcPct val="90000"/>
              </a:lnSpc>
              <a:spcBef>
                <a:spcPts val="750"/>
              </a:spcBef>
              <a:spcAft>
                <a:spcPts val="0"/>
              </a:spcAft>
              <a:buClr>
                <a:schemeClr val="dk1"/>
              </a:buClr>
              <a:buSzPts val="1200"/>
              <a:buNone/>
              <a:defRPr sz="2400"/>
            </a:lvl9pPr>
          </a:lstStyle>
          <a:p>
            <a:endParaRPr/>
          </a:p>
        </p:txBody>
      </p:sp>
    </p:spTree>
    <p:extLst>
      <p:ext uri="{BB962C8B-B14F-4D97-AF65-F5344CB8AC3E}">
        <p14:creationId xmlns:p14="http://schemas.microsoft.com/office/powerpoint/2010/main" val="665876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760288" y="761278"/>
            <a:ext cx="17390400" cy="36929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5"/>
          <p:cNvSpPr txBox="1">
            <a:spLocks noGrp="1"/>
          </p:cNvSpPr>
          <p:nvPr>
            <p:ph type="body" idx="1"/>
          </p:nvPr>
        </p:nvSpPr>
        <p:spPr>
          <a:xfrm>
            <a:off x="760286" y="1479480"/>
            <a:ext cx="16736400" cy="8807400"/>
          </a:xfrm>
          <a:prstGeom prst="rect">
            <a:avLst/>
          </a:prstGeom>
          <a:noFill/>
          <a:ln>
            <a:noFill/>
          </a:ln>
        </p:spPr>
        <p:txBody>
          <a:bodyPr spcFirstLastPara="1" wrap="square" lIns="91425" tIns="45700" rIns="91425" bIns="45700" anchor="t" anchorCtr="0">
            <a:normAutofit/>
          </a:bodyPr>
          <a:lstStyle>
            <a:lvl1pPr marL="914400" lvl="0" indent="-609600" algn="l">
              <a:lnSpc>
                <a:spcPct val="100000"/>
              </a:lnSpc>
              <a:spcBef>
                <a:spcPts val="1500"/>
              </a:spcBef>
              <a:spcAft>
                <a:spcPts val="0"/>
              </a:spcAft>
              <a:buSzPts val="1200"/>
              <a:buChar char="▪"/>
              <a:defRPr sz="2400"/>
            </a:lvl1pPr>
            <a:lvl2pPr marL="1828800" lvl="1" indent="-590550" algn="l">
              <a:lnSpc>
                <a:spcPct val="100000"/>
              </a:lnSpc>
              <a:spcBef>
                <a:spcPts val="750"/>
              </a:spcBef>
              <a:spcAft>
                <a:spcPts val="0"/>
              </a:spcAft>
              <a:buSzPts val="1050"/>
              <a:buChar char="▪"/>
              <a:defRPr sz="2100"/>
            </a:lvl2pPr>
            <a:lvl3pPr marL="2743200" lvl="2" indent="-584200" algn="l">
              <a:lnSpc>
                <a:spcPct val="100000"/>
              </a:lnSpc>
              <a:spcBef>
                <a:spcPts val="750"/>
              </a:spcBef>
              <a:spcAft>
                <a:spcPts val="0"/>
              </a:spcAft>
              <a:buSzPts val="1000"/>
              <a:buChar char="▪"/>
              <a:defRPr sz="2000"/>
            </a:lvl3pPr>
            <a:lvl4pPr marL="3657600" lvl="3" indent="-571500" algn="l">
              <a:lnSpc>
                <a:spcPct val="100000"/>
              </a:lnSpc>
              <a:spcBef>
                <a:spcPts val="750"/>
              </a:spcBef>
              <a:spcAft>
                <a:spcPts val="0"/>
              </a:spcAft>
              <a:buSzPts val="900"/>
              <a:buChar char="▪"/>
              <a:defRPr sz="1800"/>
            </a:lvl4pPr>
            <a:lvl5pPr marL="4572000" lvl="4" indent="-571500" algn="l">
              <a:lnSpc>
                <a:spcPct val="100000"/>
              </a:lnSpc>
              <a:spcBef>
                <a:spcPts val="750"/>
              </a:spcBef>
              <a:spcAft>
                <a:spcPts val="0"/>
              </a:spcAft>
              <a:buSzPts val="900"/>
              <a:buChar char="▪"/>
              <a:defRPr sz="1800"/>
            </a:lvl5pPr>
            <a:lvl6pPr marL="5486400" lvl="5" indent="-685800" algn="l">
              <a:lnSpc>
                <a:spcPct val="90000"/>
              </a:lnSpc>
              <a:spcBef>
                <a:spcPts val="750"/>
              </a:spcBef>
              <a:spcAft>
                <a:spcPts val="0"/>
              </a:spcAft>
              <a:buClr>
                <a:schemeClr val="dk1"/>
              </a:buClr>
              <a:buSzPts val="1800"/>
              <a:buChar char="•"/>
              <a:defRPr/>
            </a:lvl6pPr>
            <a:lvl7pPr marL="6400800" lvl="6" indent="-685800" algn="l">
              <a:lnSpc>
                <a:spcPct val="90000"/>
              </a:lnSpc>
              <a:spcBef>
                <a:spcPts val="750"/>
              </a:spcBef>
              <a:spcAft>
                <a:spcPts val="0"/>
              </a:spcAft>
              <a:buClr>
                <a:schemeClr val="dk1"/>
              </a:buClr>
              <a:buSzPts val="1800"/>
              <a:buChar char="•"/>
              <a:defRPr/>
            </a:lvl7pPr>
            <a:lvl8pPr marL="7315200" lvl="7" indent="-685800" algn="l">
              <a:lnSpc>
                <a:spcPct val="90000"/>
              </a:lnSpc>
              <a:spcBef>
                <a:spcPts val="750"/>
              </a:spcBef>
              <a:spcAft>
                <a:spcPts val="0"/>
              </a:spcAft>
              <a:buClr>
                <a:schemeClr val="dk1"/>
              </a:buClr>
              <a:buSzPts val="1800"/>
              <a:buChar char="•"/>
              <a:defRPr/>
            </a:lvl8pPr>
            <a:lvl9pPr marL="8229600" lvl="8" indent="-685800" algn="l">
              <a:lnSpc>
                <a:spcPct val="90000"/>
              </a:lnSpc>
              <a:spcBef>
                <a:spcPts val="75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52851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Short Content">
  <p:cSld name="1_Title and Short Content">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760288" y="761278"/>
            <a:ext cx="17390400" cy="369291"/>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7"/>
          <p:cNvSpPr txBox="1">
            <a:spLocks noGrp="1"/>
          </p:cNvSpPr>
          <p:nvPr>
            <p:ph type="body" idx="1"/>
          </p:nvPr>
        </p:nvSpPr>
        <p:spPr>
          <a:xfrm>
            <a:off x="760286" y="1479480"/>
            <a:ext cx="9282000" cy="8807400"/>
          </a:xfrm>
          <a:prstGeom prst="rect">
            <a:avLst/>
          </a:prstGeom>
          <a:noFill/>
          <a:ln>
            <a:noFill/>
          </a:ln>
        </p:spPr>
        <p:txBody>
          <a:bodyPr spcFirstLastPara="1" wrap="square" lIns="91425" tIns="45700" rIns="91425" bIns="45700" anchor="t" anchorCtr="0">
            <a:normAutofit/>
          </a:bodyPr>
          <a:lstStyle>
            <a:lvl1pPr marL="914400" lvl="0" indent="-609600" algn="l">
              <a:lnSpc>
                <a:spcPct val="100000"/>
              </a:lnSpc>
              <a:spcBef>
                <a:spcPts val="1500"/>
              </a:spcBef>
              <a:spcAft>
                <a:spcPts val="0"/>
              </a:spcAft>
              <a:buSzPts val="1200"/>
              <a:buChar char="▪"/>
              <a:defRPr sz="2400"/>
            </a:lvl1pPr>
            <a:lvl2pPr marL="1828800" lvl="1" indent="-590550" algn="l">
              <a:lnSpc>
                <a:spcPct val="100000"/>
              </a:lnSpc>
              <a:spcBef>
                <a:spcPts val="750"/>
              </a:spcBef>
              <a:spcAft>
                <a:spcPts val="0"/>
              </a:spcAft>
              <a:buSzPts val="1050"/>
              <a:buChar char="▪"/>
              <a:defRPr sz="2100"/>
            </a:lvl2pPr>
            <a:lvl3pPr marL="2743200" lvl="2" indent="-584200" algn="l">
              <a:lnSpc>
                <a:spcPct val="100000"/>
              </a:lnSpc>
              <a:spcBef>
                <a:spcPts val="750"/>
              </a:spcBef>
              <a:spcAft>
                <a:spcPts val="0"/>
              </a:spcAft>
              <a:buSzPts val="1000"/>
              <a:buChar char="▪"/>
              <a:defRPr sz="2000"/>
            </a:lvl3pPr>
            <a:lvl4pPr marL="3657600" lvl="3" indent="-571500" algn="l">
              <a:lnSpc>
                <a:spcPct val="100000"/>
              </a:lnSpc>
              <a:spcBef>
                <a:spcPts val="750"/>
              </a:spcBef>
              <a:spcAft>
                <a:spcPts val="0"/>
              </a:spcAft>
              <a:buSzPts val="900"/>
              <a:buChar char="▪"/>
              <a:defRPr sz="1800"/>
            </a:lvl4pPr>
            <a:lvl5pPr marL="4572000" lvl="4" indent="-571500" algn="l">
              <a:lnSpc>
                <a:spcPct val="100000"/>
              </a:lnSpc>
              <a:spcBef>
                <a:spcPts val="750"/>
              </a:spcBef>
              <a:spcAft>
                <a:spcPts val="0"/>
              </a:spcAft>
              <a:buSzPts val="900"/>
              <a:buChar char="▪"/>
              <a:defRPr sz="1800"/>
            </a:lvl5pPr>
            <a:lvl6pPr marL="5486400" lvl="5" indent="-685800" algn="l">
              <a:lnSpc>
                <a:spcPct val="90000"/>
              </a:lnSpc>
              <a:spcBef>
                <a:spcPts val="750"/>
              </a:spcBef>
              <a:spcAft>
                <a:spcPts val="0"/>
              </a:spcAft>
              <a:buClr>
                <a:schemeClr val="dk1"/>
              </a:buClr>
              <a:buSzPts val="1800"/>
              <a:buChar char="•"/>
              <a:defRPr/>
            </a:lvl6pPr>
            <a:lvl7pPr marL="6400800" lvl="6" indent="-685800" algn="l">
              <a:lnSpc>
                <a:spcPct val="90000"/>
              </a:lnSpc>
              <a:spcBef>
                <a:spcPts val="750"/>
              </a:spcBef>
              <a:spcAft>
                <a:spcPts val="0"/>
              </a:spcAft>
              <a:buClr>
                <a:schemeClr val="dk1"/>
              </a:buClr>
              <a:buSzPts val="1800"/>
              <a:buChar char="•"/>
              <a:defRPr/>
            </a:lvl7pPr>
            <a:lvl8pPr marL="7315200" lvl="7" indent="-685800" algn="l">
              <a:lnSpc>
                <a:spcPct val="90000"/>
              </a:lnSpc>
              <a:spcBef>
                <a:spcPts val="750"/>
              </a:spcBef>
              <a:spcAft>
                <a:spcPts val="0"/>
              </a:spcAft>
              <a:buClr>
                <a:schemeClr val="dk1"/>
              </a:buClr>
              <a:buSzPts val="1800"/>
              <a:buChar char="•"/>
              <a:defRPr/>
            </a:lvl8pPr>
            <a:lvl9pPr marL="8229600" lvl="8" indent="-685800" algn="l">
              <a:lnSpc>
                <a:spcPct val="90000"/>
              </a:lnSpc>
              <a:spcBef>
                <a:spcPts val="75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39088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Tree>
    <p:extLst>
      <p:ext uri="{BB962C8B-B14F-4D97-AF65-F5344CB8AC3E}">
        <p14:creationId xmlns:p14="http://schemas.microsoft.com/office/powerpoint/2010/main" val="1128501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623400" y="1278104"/>
            <a:ext cx="17041200" cy="369291"/>
          </a:xfrm>
          <a:prstGeom prst="rect">
            <a:avLst/>
          </a:prstGeom>
        </p:spPr>
        <p:txBody>
          <a:bodyPr spcFirstLastPara="1" wrap="square" lIns="91425" tIns="45700" rIns="91425" bIns="45700" anchor="ctr" anchorCtr="0">
            <a:spAutoFit/>
          </a:bodyPr>
          <a:lstStyle>
            <a:lvl1pPr lvl="0">
              <a:spcBef>
                <a:spcPts val="0"/>
              </a:spcBef>
              <a:spcAft>
                <a:spcPts val="0"/>
              </a:spcAft>
              <a:buSzPts val="2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9"/>
          <p:cNvSpPr txBox="1">
            <a:spLocks noGrp="1"/>
          </p:cNvSpPr>
          <p:nvPr>
            <p:ph type="body" idx="1"/>
          </p:nvPr>
        </p:nvSpPr>
        <p:spPr>
          <a:xfrm>
            <a:off x="623400" y="2304950"/>
            <a:ext cx="17041200" cy="6832800"/>
          </a:xfrm>
          <a:prstGeom prst="rect">
            <a:avLst/>
          </a:prstGeom>
        </p:spPr>
        <p:txBody>
          <a:bodyPr spcFirstLastPara="1" wrap="square" lIns="91425" tIns="45700" rIns="91425" bIns="45700" anchor="t" anchorCtr="0">
            <a:normAutofit/>
          </a:bodyPr>
          <a:lstStyle>
            <a:lvl1pPr marL="914400" lvl="0" indent="-635000">
              <a:spcBef>
                <a:spcPts val="1500"/>
              </a:spcBef>
              <a:spcAft>
                <a:spcPts val="0"/>
              </a:spcAft>
              <a:buSzPts val="1400"/>
              <a:buChar char="▪"/>
              <a:defRPr/>
            </a:lvl1pPr>
            <a:lvl2pPr marL="1828800" lvl="1" indent="-596900">
              <a:spcBef>
                <a:spcPts val="750"/>
              </a:spcBef>
              <a:spcAft>
                <a:spcPts val="0"/>
              </a:spcAft>
              <a:buSzPts val="1100"/>
              <a:buChar char="▪"/>
              <a:defRPr/>
            </a:lvl2pPr>
            <a:lvl3pPr marL="2743200" lvl="2" indent="-590550">
              <a:spcBef>
                <a:spcPts val="750"/>
              </a:spcBef>
              <a:spcAft>
                <a:spcPts val="0"/>
              </a:spcAft>
              <a:buSzPts val="1050"/>
              <a:buChar char="▪"/>
              <a:defRPr/>
            </a:lvl3pPr>
            <a:lvl4pPr marL="3657600" lvl="3" indent="-584200">
              <a:spcBef>
                <a:spcPts val="750"/>
              </a:spcBef>
              <a:spcAft>
                <a:spcPts val="0"/>
              </a:spcAft>
              <a:buSzPts val="1000"/>
              <a:buChar char="▪"/>
              <a:defRPr/>
            </a:lvl4pPr>
            <a:lvl5pPr marL="4572000" lvl="4" indent="-584200">
              <a:spcBef>
                <a:spcPts val="750"/>
              </a:spcBef>
              <a:spcAft>
                <a:spcPts val="0"/>
              </a:spcAft>
              <a:buSzPts val="1000"/>
              <a:buChar char="▪"/>
              <a:defRPr/>
            </a:lvl5pPr>
            <a:lvl6pPr marL="5486400" lvl="5" indent="-628650">
              <a:spcBef>
                <a:spcPts val="750"/>
              </a:spcBef>
              <a:spcAft>
                <a:spcPts val="0"/>
              </a:spcAft>
              <a:buSzPts val="1350"/>
              <a:buChar char="•"/>
              <a:defRPr/>
            </a:lvl6pPr>
            <a:lvl7pPr marL="6400800" lvl="6" indent="-628650">
              <a:spcBef>
                <a:spcPts val="750"/>
              </a:spcBef>
              <a:spcAft>
                <a:spcPts val="0"/>
              </a:spcAft>
              <a:buSzPts val="1350"/>
              <a:buChar char="•"/>
              <a:defRPr/>
            </a:lvl7pPr>
            <a:lvl8pPr marL="7315200" lvl="7" indent="-628650">
              <a:spcBef>
                <a:spcPts val="750"/>
              </a:spcBef>
              <a:spcAft>
                <a:spcPts val="0"/>
              </a:spcAft>
              <a:buSzPts val="1350"/>
              <a:buChar char="•"/>
              <a:defRPr/>
            </a:lvl8pPr>
            <a:lvl9pPr marL="8229600" lvl="8" indent="-628650">
              <a:spcBef>
                <a:spcPts val="750"/>
              </a:spcBef>
              <a:spcAft>
                <a:spcPts val="0"/>
              </a:spcAft>
              <a:buSzPts val="1350"/>
              <a:buChar char="•"/>
              <a:defRPr/>
            </a:lvl9pPr>
          </a:lstStyle>
          <a:p>
            <a:endParaRPr/>
          </a:p>
        </p:txBody>
      </p:sp>
      <p:sp>
        <p:nvSpPr>
          <p:cNvPr id="78" name="Google Shape;78;p19"/>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489822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image" Target="../media/image19.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141732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b="0" i="0">
                <a:solidFill>
                  <a:schemeClr val="tx1">
                    <a:tint val="75000"/>
                  </a:schemeClr>
                </a:solidFill>
                <a:latin typeface="Aptos" panose="020B0004020202020204" pitchFamily="34" charset="0"/>
              </a:defRPr>
            </a:lvl1pPr>
          </a:lstStyle>
          <a:p>
            <a:fld id="{1D8BD707-D9CF-40AE-B4C6-C98DA3205C09}" type="datetimeFigureOut">
              <a:rPr lang="en-US" smtClean="0"/>
              <a:pPr/>
              <a:t>7/5/25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b="0" i="0">
                <a:solidFill>
                  <a:schemeClr val="tx1">
                    <a:tint val="75000"/>
                  </a:schemeClr>
                </a:solidFill>
                <a:latin typeface="Aptos" panose="020B0004020202020204" pitchFamily="34" charset="0"/>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b="0" i="0">
                <a:solidFill>
                  <a:schemeClr val="tx1">
                    <a:tint val="75000"/>
                  </a:schemeClr>
                </a:solidFill>
                <a:latin typeface="Aptos" panose="020B0004020202020204" pitchFamily="34" charset="0"/>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3" r:id="rId1"/>
    <p:sldLayoutId id="2147483700" r:id="rId2"/>
    <p:sldLayoutId id="2147483667" r:id="rId3"/>
    <p:sldLayoutId id="2147483671" r:id="rId4"/>
  </p:sldLayoutIdLst>
  <p:txStyles>
    <p:titleStyle>
      <a:lvl1pPr algn="l" defTabSz="914400" rtl="0" eaLnBrk="1" latinLnBrk="0" hangingPunct="1">
        <a:lnSpc>
          <a:spcPts val="14620"/>
        </a:lnSpc>
        <a:spcBef>
          <a:spcPct val="0"/>
        </a:spcBef>
        <a:buNone/>
        <a:defRPr sz="6600" b="0" i="0" kern="1200">
          <a:solidFill>
            <a:schemeClr val="tx1"/>
          </a:solidFill>
          <a:latin typeface="Aptos" panose="020B0004020202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1pPr>
      <a:lvl2pPr marL="914400" indent="-457200" algn="l" defTabSz="914400" rtl="0" eaLnBrk="1" latinLnBrk="0" hangingPunct="1">
        <a:spcBef>
          <a:spcPct val="20000"/>
        </a:spcBef>
        <a:buFont typeface="Arial" panose="020B0604020202020204" pitchFamily="34" charset="0"/>
        <a:buChar char="•"/>
        <a:defRPr sz="28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2pPr>
      <a:lvl3pPr marL="1257300" indent="-342900" algn="l" defTabSz="914400" rtl="0" eaLnBrk="1" latinLnBrk="0" hangingPunct="1">
        <a:spcBef>
          <a:spcPct val="20000"/>
        </a:spcBef>
        <a:buFont typeface="Arial" panose="020B0604020202020204" pitchFamily="34" charset="0"/>
        <a:buChar char="•"/>
        <a:defRPr sz="24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3pPr>
      <a:lvl4pPr marL="1714500" indent="-342900" algn="l" defTabSz="914400" rtl="0" eaLnBrk="1" latinLnBrk="0" hangingPunct="1">
        <a:spcBef>
          <a:spcPct val="20000"/>
        </a:spcBef>
        <a:buFont typeface="Arial" panose="020B0604020202020204"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4pPr>
      <a:lvl5pPr marL="2171700" indent="-342900" algn="l" defTabSz="914400" rtl="0" eaLnBrk="1" latinLnBrk="0" hangingPunct="1">
        <a:spcBef>
          <a:spcPct val="20000"/>
        </a:spcBef>
        <a:buFont typeface="Arial" panose="020B0604020202020204" pitchFamily="34" charset="0"/>
        <a:buChar char="•"/>
        <a:defRPr sz="2000" b="0" i="0" kern="1200">
          <a:solidFill>
            <a:schemeClr val="tx1"/>
          </a:solidFill>
          <a:latin typeface="Aptos" panose="020B0004020202020204" pitchFamily="34" charset="0"/>
          <a:ea typeface="Noto Sans Medium" panose="020B0502040504020204" pitchFamily="34" charset="0"/>
          <a:cs typeface="Noto Sans Medium" panose="020B050204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60288" y="761278"/>
            <a:ext cx="17390400" cy="369291"/>
          </a:xfrm>
          <a:prstGeom prst="rect">
            <a:avLst/>
          </a:prstGeom>
          <a:noFill/>
          <a:ln>
            <a:noFill/>
          </a:ln>
        </p:spPr>
        <p:txBody>
          <a:bodyPr spcFirstLastPara="1" wrap="square" lIns="91425" tIns="45700" rIns="91425" bIns="45700" anchor="ctr" anchorCtr="0">
            <a:spAutoFit/>
          </a:bodyPr>
          <a:lstStyle>
            <a:lvl1pPr marR="0" lvl="0" algn="l">
              <a:lnSpc>
                <a:spcPct val="90000"/>
              </a:lnSpc>
              <a:spcBef>
                <a:spcPts val="0"/>
              </a:spcBef>
              <a:spcAft>
                <a:spcPts val="0"/>
              </a:spcAft>
              <a:buClr>
                <a:schemeClr val="dk1"/>
              </a:buClr>
              <a:buSzPts val="2000"/>
              <a:buFont typeface="Verdana"/>
              <a:buNone/>
              <a:defRPr sz="2000" b="1" i="0" u="none" strike="noStrike" cap="none">
                <a:solidFill>
                  <a:schemeClr val="dk1"/>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760286" y="1565084"/>
            <a:ext cx="16736400" cy="7700400"/>
          </a:xfrm>
          <a:prstGeom prst="rect">
            <a:avLst/>
          </a:prstGeom>
          <a:noFill/>
          <a:ln>
            <a:noFill/>
          </a:ln>
        </p:spPr>
        <p:txBody>
          <a:bodyPr spcFirstLastPara="1" wrap="square" lIns="91425" tIns="45700" rIns="91425" bIns="45700" anchor="t" anchorCtr="0">
            <a:normAutofit/>
          </a:bodyPr>
          <a:lstStyle>
            <a:lvl1pPr marL="457200" marR="0" lvl="0" indent="-317500" algn="l">
              <a:lnSpc>
                <a:spcPct val="100000"/>
              </a:lnSpc>
              <a:spcBef>
                <a:spcPts val="750"/>
              </a:spcBef>
              <a:spcAft>
                <a:spcPts val="0"/>
              </a:spcAft>
              <a:buClr>
                <a:srgbClr val="0095C7"/>
              </a:buClr>
              <a:buSzPts val="1400"/>
              <a:buFont typeface="Noto Sans Symbols"/>
              <a:buChar char="▪"/>
              <a:defRPr sz="1400" b="0" i="0" u="none" strike="noStrike" cap="none">
                <a:solidFill>
                  <a:schemeClr val="dk1"/>
                </a:solidFill>
                <a:latin typeface="Verdana"/>
                <a:ea typeface="Verdana"/>
                <a:cs typeface="Verdana"/>
                <a:sym typeface="Verdana"/>
              </a:defRPr>
            </a:lvl1pPr>
            <a:lvl2pPr marL="914400" marR="0" lvl="1" indent="-298450" algn="l">
              <a:lnSpc>
                <a:spcPct val="100000"/>
              </a:lnSpc>
              <a:spcBef>
                <a:spcPts val="375"/>
              </a:spcBef>
              <a:spcAft>
                <a:spcPts val="0"/>
              </a:spcAft>
              <a:buClr>
                <a:srgbClr val="0095C7"/>
              </a:buClr>
              <a:buSzPts val="1100"/>
              <a:buFont typeface="Noto Sans Symbols"/>
              <a:buChar char="▪"/>
              <a:defRPr sz="1100" b="0" i="0" u="none" strike="noStrike" cap="none">
                <a:solidFill>
                  <a:schemeClr val="dk1"/>
                </a:solidFill>
                <a:latin typeface="Verdana"/>
                <a:ea typeface="Verdana"/>
                <a:cs typeface="Verdana"/>
                <a:sym typeface="Verdana"/>
              </a:defRPr>
            </a:lvl2pPr>
            <a:lvl3pPr marL="1371600" marR="0" lvl="2" indent="-295275" algn="l">
              <a:lnSpc>
                <a:spcPct val="100000"/>
              </a:lnSpc>
              <a:spcBef>
                <a:spcPts val="375"/>
              </a:spcBef>
              <a:spcAft>
                <a:spcPts val="0"/>
              </a:spcAft>
              <a:buClr>
                <a:srgbClr val="0095C7"/>
              </a:buClr>
              <a:buSzPts val="1050"/>
              <a:buFont typeface="Noto Sans Symbols"/>
              <a:buChar char="▪"/>
              <a:defRPr sz="1050" b="0" i="0" u="none" strike="noStrike" cap="none">
                <a:solidFill>
                  <a:schemeClr val="dk1"/>
                </a:solidFill>
                <a:latin typeface="Verdana"/>
                <a:ea typeface="Verdana"/>
                <a:cs typeface="Verdana"/>
                <a:sym typeface="Verdana"/>
              </a:defRPr>
            </a:lvl3pPr>
            <a:lvl4pPr marL="1828800" marR="0" lvl="3" indent="-292100" algn="l">
              <a:lnSpc>
                <a:spcPct val="100000"/>
              </a:lnSpc>
              <a:spcBef>
                <a:spcPts val="375"/>
              </a:spcBef>
              <a:spcAft>
                <a:spcPts val="0"/>
              </a:spcAft>
              <a:buClr>
                <a:srgbClr val="0095C7"/>
              </a:buClr>
              <a:buSzPts val="1000"/>
              <a:buFont typeface="Noto Sans Symbols"/>
              <a:buChar char="▪"/>
              <a:defRPr sz="1000" b="0" i="0" u="none" strike="noStrike" cap="none">
                <a:solidFill>
                  <a:schemeClr val="dk1"/>
                </a:solidFill>
                <a:latin typeface="Verdana"/>
                <a:ea typeface="Verdana"/>
                <a:cs typeface="Verdana"/>
                <a:sym typeface="Verdana"/>
              </a:defRPr>
            </a:lvl4pPr>
            <a:lvl5pPr marL="2286000" marR="0" lvl="4" indent="-292100" algn="l">
              <a:lnSpc>
                <a:spcPct val="100000"/>
              </a:lnSpc>
              <a:spcBef>
                <a:spcPts val="375"/>
              </a:spcBef>
              <a:spcAft>
                <a:spcPts val="0"/>
              </a:spcAft>
              <a:buClr>
                <a:srgbClr val="0095C7"/>
              </a:buClr>
              <a:buSzPts val="1000"/>
              <a:buFont typeface="Noto Sans Symbols"/>
              <a:buChar char="▪"/>
              <a:defRPr sz="1000" b="0" i="0" u="none" strike="noStrike" cap="none">
                <a:solidFill>
                  <a:schemeClr val="dk1"/>
                </a:solidFill>
                <a:latin typeface="Verdana"/>
                <a:ea typeface="Verdana"/>
                <a:cs typeface="Verdana"/>
                <a:sym typeface="Verdana"/>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p:nvPr/>
        </p:nvSpPr>
        <p:spPr>
          <a:xfrm flipH="1">
            <a:off x="-5640" y="9496239"/>
            <a:ext cx="18293640" cy="789526"/>
          </a:xfrm>
          <a:custGeom>
            <a:avLst/>
            <a:gdLst/>
            <a:ahLst/>
            <a:cxnLst/>
            <a:rect l="l" t="t" r="r" b="b"/>
            <a:pathLst>
              <a:path w="12236549" h="526350" extrusionOk="0">
                <a:moveTo>
                  <a:pt x="0" y="2368"/>
                </a:moveTo>
                <a:lnTo>
                  <a:pt x="20575" y="526350"/>
                </a:lnTo>
                <a:lnTo>
                  <a:pt x="12226274" y="526350"/>
                </a:lnTo>
                <a:lnTo>
                  <a:pt x="12236549" y="135933"/>
                </a:lnTo>
                <a:cubicBezTo>
                  <a:pt x="11603010" y="55452"/>
                  <a:pt x="11794671" y="58875"/>
                  <a:pt x="11220132" y="22915"/>
                </a:cubicBezTo>
                <a:cubicBezTo>
                  <a:pt x="10645593" y="-13045"/>
                  <a:pt x="5106408" y="108536"/>
                  <a:pt x="3236386" y="105111"/>
                </a:cubicBezTo>
                <a:cubicBezTo>
                  <a:pt x="1366364" y="101687"/>
                  <a:pt x="607948" y="-18180"/>
                  <a:pt x="0" y="2368"/>
                </a:cubicBezTo>
                <a:close/>
              </a:path>
            </a:pathLst>
          </a:custGeom>
          <a:solidFill>
            <a:srgbClr val="F2F2F2"/>
          </a:solidFill>
          <a:ln>
            <a:noFill/>
          </a:ln>
        </p:spPr>
        <p:txBody>
          <a:bodyPr spcFirstLastPara="1" wrap="square" lIns="182850" tIns="91400" rIns="182850" bIns="91400" anchor="ctr" anchorCtr="0">
            <a:noAutofit/>
          </a:bodyPr>
          <a:lstStyle/>
          <a:p>
            <a:pPr marL="0" marR="0" lvl="0" indent="0" algn="ctr" rtl="0">
              <a:spcBef>
                <a:spcPts val="0"/>
              </a:spcBef>
              <a:spcAft>
                <a:spcPts val="0"/>
              </a:spcAft>
              <a:buNone/>
            </a:pPr>
            <a:endParaRPr sz="2026" b="0" i="0" u="none" strike="noStrike" cap="none">
              <a:solidFill>
                <a:schemeClr val="lt1"/>
              </a:solidFill>
              <a:latin typeface="Verdana"/>
              <a:ea typeface="Verdana"/>
              <a:cs typeface="Verdana"/>
              <a:sym typeface="Verdana"/>
            </a:endParaRPr>
          </a:p>
        </p:txBody>
      </p:sp>
      <p:sp>
        <p:nvSpPr>
          <p:cNvPr id="54" name="Google Shape;54;p13"/>
          <p:cNvSpPr txBox="1"/>
          <p:nvPr/>
        </p:nvSpPr>
        <p:spPr>
          <a:xfrm>
            <a:off x="1410702" y="9803619"/>
            <a:ext cx="4834800" cy="353882"/>
          </a:xfrm>
          <a:prstGeom prst="rect">
            <a:avLst/>
          </a:prstGeom>
          <a:noFill/>
          <a:ln>
            <a:noFill/>
          </a:ln>
        </p:spPr>
        <p:txBody>
          <a:bodyPr spcFirstLastPara="1" wrap="square" lIns="137150" tIns="68550" rIns="137150" bIns="68550" anchor="ctr" anchorCtr="0">
            <a:spAutoFit/>
          </a:bodyPr>
          <a:lstStyle/>
          <a:p>
            <a:pPr marL="0" marR="0" lvl="0" indent="0" algn="l" rtl="0">
              <a:spcBef>
                <a:spcPts val="0"/>
              </a:spcBef>
              <a:spcAft>
                <a:spcPts val="0"/>
              </a:spcAft>
              <a:buNone/>
            </a:pPr>
            <a:r>
              <a:rPr lang="en" sz="1400" b="0" i="0" u="none" strike="noStrike" cap="none">
                <a:solidFill>
                  <a:srgbClr val="595959"/>
                </a:solidFill>
                <a:latin typeface="Verdana"/>
                <a:ea typeface="Verdana"/>
                <a:cs typeface="Verdana"/>
                <a:sym typeface="Verdana"/>
              </a:rPr>
              <a:t>© Metaverse Standards Forum 202</a:t>
            </a:r>
            <a:r>
              <a:rPr lang="en" sz="1400">
                <a:solidFill>
                  <a:srgbClr val="595959"/>
                </a:solidFill>
                <a:latin typeface="Verdana"/>
                <a:ea typeface="Verdana"/>
                <a:cs typeface="Verdana"/>
                <a:sym typeface="Verdana"/>
              </a:rPr>
              <a:t>5</a:t>
            </a:r>
            <a:endParaRPr sz="3600"/>
          </a:p>
        </p:txBody>
      </p:sp>
      <p:sp>
        <p:nvSpPr>
          <p:cNvPr id="55" name="Google Shape;55;p13"/>
          <p:cNvSpPr txBox="1"/>
          <p:nvPr/>
        </p:nvSpPr>
        <p:spPr>
          <a:xfrm>
            <a:off x="6472374" y="9803619"/>
            <a:ext cx="9534600" cy="353882"/>
          </a:xfrm>
          <a:prstGeom prst="rect">
            <a:avLst/>
          </a:prstGeom>
          <a:noFill/>
          <a:ln>
            <a:noFill/>
          </a:ln>
        </p:spPr>
        <p:txBody>
          <a:bodyPr spcFirstLastPara="1" wrap="square" lIns="137150" tIns="68550" rIns="137150" bIns="68550" anchor="ctr" anchorCtr="0">
            <a:spAutoFit/>
          </a:bodyPr>
          <a:lstStyle/>
          <a:p>
            <a:pPr marL="0" marR="0" lvl="0" indent="0" algn="ctr" rtl="0">
              <a:spcBef>
                <a:spcPts val="0"/>
              </a:spcBef>
              <a:spcAft>
                <a:spcPts val="0"/>
              </a:spcAft>
              <a:buNone/>
            </a:pPr>
            <a:r>
              <a:rPr lang="en" sz="1400" b="0" i="0" u="none" strike="noStrike" cap="none">
                <a:solidFill>
                  <a:srgbClr val="595959"/>
                </a:solidFill>
                <a:latin typeface="Verdana"/>
                <a:ea typeface="Verdana"/>
                <a:cs typeface="Verdana"/>
                <a:sym typeface="Verdana"/>
              </a:rPr>
              <a:t>This work is licensed under a Creative Commons Attribution 4.0 International License  </a:t>
            </a:r>
            <a:endParaRPr sz="3600"/>
          </a:p>
        </p:txBody>
      </p:sp>
      <p:sp>
        <p:nvSpPr>
          <p:cNvPr id="56" name="Google Shape;56;p13"/>
          <p:cNvSpPr txBox="1"/>
          <p:nvPr/>
        </p:nvSpPr>
        <p:spPr>
          <a:xfrm>
            <a:off x="16520844" y="9784324"/>
            <a:ext cx="1551600" cy="400029"/>
          </a:xfrm>
          <a:prstGeom prst="rect">
            <a:avLst/>
          </a:prstGeom>
          <a:noFill/>
          <a:ln>
            <a:noFill/>
          </a:ln>
        </p:spPr>
        <p:txBody>
          <a:bodyPr spcFirstLastPara="1" wrap="square" lIns="182850" tIns="91400" rIns="182850" bIns="91400" anchor="t" anchorCtr="0">
            <a:spAutoFit/>
          </a:bodyPr>
          <a:lstStyle/>
          <a:p>
            <a:pPr marL="0" marR="0" lvl="0" indent="0" algn="r" rtl="0">
              <a:spcBef>
                <a:spcPts val="0"/>
              </a:spcBef>
              <a:spcAft>
                <a:spcPts val="0"/>
              </a:spcAft>
              <a:buNone/>
            </a:pPr>
            <a:r>
              <a:rPr lang="en" sz="1400" b="0" i="0" u="none" strike="noStrike" cap="none">
                <a:solidFill>
                  <a:srgbClr val="595959"/>
                </a:solidFill>
                <a:latin typeface="Verdana"/>
                <a:ea typeface="Verdana"/>
                <a:cs typeface="Verdana"/>
                <a:sym typeface="Verdana"/>
              </a:rPr>
              <a:t>Page </a:t>
            </a:r>
            <a:fld id="{00000000-1234-1234-1234-123412341234}" type="slidenum">
              <a:rPr lang="en" sz="1400" b="0" i="0" u="none" strike="noStrike" cap="none">
                <a:solidFill>
                  <a:srgbClr val="595959"/>
                </a:solidFill>
                <a:latin typeface="Verdana"/>
                <a:ea typeface="Verdana"/>
                <a:cs typeface="Verdana"/>
                <a:sym typeface="Verdana"/>
              </a:rPr>
              <a:pPr marL="0" marR="0" lvl="0" indent="0" algn="r" rtl="0">
                <a:spcBef>
                  <a:spcPts val="0"/>
                </a:spcBef>
                <a:spcAft>
                  <a:spcPts val="0"/>
                </a:spcAft>
                <a:buNone/>
              </a:pPr>
              <a:t>‹#›</a:t>
            </a:fld>
            <a:endParaRPr sz="1400" b="0" i="0" u="none" strike="noStrike" cap="none">
              <a:solidFill>
                <a:srgbClr val="595959"/>
              </a:solidFill>
              <a:latin typeface="Verdana"/>
              <a:ea typeface="Verdana"/>
              <a:cs typeface="Verdana"/>
              <a:sym typeface="Verdana"/>
            </a:endParaRPr>
          </a:p>
        </p:txBody>
      </p:sp>
      <p:grpSp>
        <p:nvGrpSpPr>
          <p:cNvPr id="57" name="Google Shape;57;p13"/>
          <p:cNvGrpSpPr/>
          <p:nvPr/>
        </p:nvGrpSpPr>
        <p:grpSpPr>
          <a:xfrm>
            <a:off x="215759" y="0"/>
            <a:ext cx="261882" cy="1494900"/>
            <a:chOff x="421242" y="0"/>
            <a:chExt cx="174588" cy="996600"/>
          </a:xfrm>
        </p:grpSpPr>
        <p:sp>
          <p:nvSpPr>
            <p:cNvPr id="58" name="Google Shape;58;p13"/>
            <p:cNvSpPr/>
            <p:nvPr/>
          </p:nvSpPr>
          <p:spPr>
            <a:xfrm>
              <a:off x="421242" y="0"/>
              <a:ext cx="51300" cy="996600"/>
            </a:xfrm>
            <a:prstGeom prst="rect">
              <a:avLst/>
            </a:prstGeom>
            <a:solidFill>
              <a:srgbClr val="D4D8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6" b="0" i="0" u="none" strike="noStrike" cap="none">
                <a:solidFill>
                  <a:schemeClr val="lt1"/>
                </a:solidFill>
                <a:latin typeface="Verdana"/>
                <a:ea typeface="Verdana"/>
                <a:cs typeface="Verdana"/>
                <a:sym typeface="Verdana"/>
              </a:endParaRPr>
            </a:p>
          </p:txBody>
        </p:sp>
        <p:sp>
          <p:nvSpPr>
            <p:cNvPr id="59" name="Google Shape;59;p13"/>
            <p:cNvSpPr/>
            <p:nvPr/>
          </p:nvSpPr>
          <p:spPr>
            <a:xfrm>
              <a:off x="482886" y="0"/>
              <a:ext cx="51300" cy="996600"/>
            </a:xfrm>
            <a:prstGeom prst="rect">
              <a:avLst/>
            </a:prstGeom>
            <a:solidFill>
              <a:srgbClr val="91C30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6" b="0" i="0" u="none" strike="noStrike" cap="none">
                <a:solidFill>
                  <a:schemeClr val="lt1"/>
                </a:solidFill>
                <a:latin typeface="Verdana"/>
                <a:ea typeface="Verdana"/>
                <a:cs typeface="Verdana"/>
                <a:sym typeface="Verdana"/>
              </a:endParaRPr>
            </a:p>
          </p:txBody>
        </p:sp>
        <p:sp>
          <p:nvSpPr>
            <p:cNvPr id="60" name="Google Shape;60;p13"/>
            <p:cNvSpPr/>
            <p:nvPr/>
          </p:nvSpPr>
          <p:spPr>
            <a:xfrm>
              <a:off x="544530" y="0"/>
              <a:ext cx="51300" cy="996600"/>
            </a:xfrm>
            <a:prstGeom prst="rect">
              <a:avLst/>
            </a:prstGeom>
            <a:solidFill>
              <a:srgbClr val="00B1D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26" b="0" i="0" u="none" strike="noStrike" cap="none">
                <a:solidFill>
                  <a:schemeClr val="lt1"/>
                </a:solidFill>
                <a:latin typeface="Verdana"/>
                <a:ea typeface="Verdana"/>
                <a:cs typeface="Verdana"/>
                <a:sym typeface="Verdana"/>
              </a:endParaRPr>
            </a:p>
          </p:txBody>
        </p:sp>
      </p:grpSp>
      <p:pic>
        <p:nvPicPr>
          <p:cNvPr id="61" name="Google Shape;61;p13" descr="Shape&#10;&#10;Description automatically generated with medium confidence"/>
          <p:cNvPicPr preferRelativeResize="0"/>
          <p:nvPr/>
        </p:nvPicPr>
        <p:blipFill rotWithShape="1">
          <a:blip r:embed="rId8">
            <a:alphaModFix/>
          </a:blip>
          <a:srcRect l="4157" t="11130" r="69482" b="6177"/>
          <a:stretch/>
        </p:blipFill>
        <p:spPr>
          <a:xfrm>
            <a:off x="908574" y="9761769"/>
            <a:ext cx="502128" cy="437526"/>
          </a:xfrm>
          <a:prstGeom prst="rect">
            <a:avLst/>
          </a:prstGeom>
          <a:noFill/>
          <a:ln>
            <a:noFill/>
          </a:ln>
        </p:spPr>
      </p:pic>
    </p:spTree>
    <p:extLst>
      <p:ext uri="{BB962C8B-B14F-4D97-AF65-F5344CB8AC3E}">
        <p14:creationId xmlns:p14="http://schemas.microsoft.com/office/powerpoint/2010/main" val="3911113359"/>
      </p:ext>
    </p:extLst>
  </p:cSld>
  <p:clrMap bg1="lt1" tx1="dk1" bg2="dk2" tx2="lt2" accent1="accent1" accent2="accent2" accent3="accent3" accent4="accent4" accent5="accent5" accent6="accent6" hlink="hlink" folHlink="folHlink"/>
  <p:sldLayoutIdLst>
    <p:sldLayoutId id="2147483703" r:id="rId1"/>
    <p:sldLayoutId id="2147483704" r:id="rId2"/>
    <p:sldLayoutId id="2147483706" r:id="rId3"/>
    <p:sldLayoutId id="2147483707" r:id="rId4"/>
    <p:sldLayoutId id="2147483708" r:id="rId5"/>
    <p:sldLayoutId id="214748370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049">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Graphic 7" descr="Graphic 7"/>
          <p:cNvPicPr>
            <a:picLocks noChangeAspect="1"/>
          </p:cNvPicPr>
          <p:nvPr/>
        </p:nvPicPr>
        <p:blipFill>
          <a:blip r:embed="rId6"/>
          <a:stretch>
            <a:fillRect/>
          </a:stretch>
        </p:blipFill>
        <p:spPr>
          <a:xfrm>
            <a:off x="17436436" y="9473535"/>
            <a:ext cx="622965" cy="622965"/>
          </a:xfrm>
          <a:prstGeom prst="rect">
            <a:avLst/>
          </a:prstGeom>
          <a:ln w="12700">
            <a:miter lim="400000"/>
          </a:ln>
        </p:spPr>
      </p:pic>
      <p:sp>
        <p:nvSpPr>
          <p:cNvPr id="3" name="Body Level One…"/>
          <p:cNvSpPr txBox="1">
            <a:spLocks noGrp="1"/>
          </p:cNvSpPr>
          <p:nvPr>
            <p:ph type="body" idx="1"/>
          </p:nvPr>
        </p:nvSpPr>
        <p:spPr>
          <a:xfrm>
            <a:off x="838200" y="2322444"/>
            <a:ext cx="16598237" cy="68535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Title Text"/>
          <p:cNvSpPr txBox="1">
            <a:spLocks noGrp="1"/>
          </p:cNvSpPr>
          <p:nvPr>
            <p:ph type="title"/>
          </p:nvPr>
        </p:nvSpPr>
        <p:spPr>
          <a:xfrm>
            <a:off x="863079" y="555035"/>
            <a:ext cx="16573357" cy="916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5" name="Rectangle 5"/>
          <p:cNvSpPr/>
          <p:nvPr/>
        </p:nvSpPr>
        <p:spPr>
          <a:xfrm rot="16200000">
            <a:off x="-178534" y="572373"/>
            <a:ext cx="1149262" cy="792194"/>
          </a:xfrm>
          <a:prstGeom prst="rect">
            <a:avLst/>
          </a:prstGeom>
          <a:solidFill>
            <a:srgbClr val="CAD31A"/>
          </a:solidFill>
          <a:ln w="12700">
            <a:miter lim="400000"/>
          </a:ln>
        </p:spPr>
        <p:txBody>
          <a:bodyPr lIns="45719" rIns="45719" anchor="ctr"/>
          <a:lstStyle/>
          <a:p>
            <a:pPr algn="ctr">
              <a:defRPr>
                <a:solidFill>
                  <a:srgbClr val="FFFFFF"/>
                </a:solidFill>
              </a:defRPr>
            </a:pPr>
            <a:endParaRPr/>
          </a:p>
        </p:txBody>
      </p:sp>
      <p:pic>
        <p:nvPicPr>
          <p:cNvPr id="6" name="Picture 2" descr="Picture 2"/>
          <p:cNvPicPr>
            <a:picLocks noChangeAspect="1"/>
          </p:cNvPicPr>
          <p:nvPr/>
        </p:nvPicPr>
        <p:blipFill>
          <a:blip r:embed="rId7"/>
          <a:stretch>
            <a:fillRect/>
          </a:stretch>
        </p:blipFill>
        <p:spPr>
          <a:xfrm>
            <a:off x="14578271" y="9334996"/>
            <a:ext cx="2858165" cy="793935"/>
          </a:xfrm>
          <a:prstGeom prst="rect">
            <a:avLst/>
          </a:prstGeom>
          <a:ln w="12700">
            <a:miter lim="400000"/>
          </a:ln>
        </p:spPr>
      </p:pic>
      <p:sp>
        <p:nvSpPr>
          <p:cNvPr id="7" name="Slide Number"/>
          <p:cNvSpPr txBox="1">
            <a:spLocks noGrp="1"/>
          </p:cNvSpPr>
          <p:nvPr>
            <p:ph type="sldNum" sz="quarter" idx="2"/>
          </p:nvPr>
        </p:nvSpPr>
        <p:spPr>
          <a:xfrm>
            <a:off x="8839200" y="9260681"/>
            <a:ext cx="4267200" cy="547688"/>
          </a:xfrm>
          <a:prstGeom prst="rect">
            <a:avLst/>
          </a:prstGeom>
          <a:ln w="12700">
            <a:miter lim="400000"/>
          </a:ln>
        </p:spPr>
        <p:txBody>
          <a:bodyPr wrap="none" lIns="45719" rIns="45719" anchor="ctr">
            <a:spAutoFit/>
          </a:bodyPr>
          <a:lstStyle>
            <a:lvl1pPr algn="r">
              <a:defRPr sz="1200">
                <a:solidFill>
                  <a:srgbClr val="888888"/>
                </a:solidFill>
                <a:latin typeface="Aptos"/>
                <a:ea typeface="Aptos"/>
                <a:cs typeface="Aptos"/>
                <a:sym typeface="Aptos"/>
              </a:defRPr>
            </a:lvl1pPr>
          </a:lstStyle>
          <a:p>
            <a:fld id="{86CB4B4D-7CA3-9044-876B-883B54F8677D}" type="slidenum">
              <a:t>‹#›</a:t>
            </a:fld>
            <a:endParaRPr/>
          </a:p>
        </p:txBody>
      </p:sp>
    </p:spTree>
    <p:extLst>
      <p:ext uri="{BB962C8B-B14F-4D97-AF65-F5344CB8AC3E}">
        <p14:creationId xmlns:p14="http://schemas.microsoft.com/office/powerpoint/2010/main" val="87562499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Lst>
  <p:transition spd="med"/>
  <p:txStyles>
    <p:titleStyle>
      <a:lvl1pPr marL="0" marR="0" indent="0" algn="l" defTabSz="914400" rtl="0" latinLnBrk="0">
        <a:lnSpc>
          <a:spcPts val="4100"/>
        </a:lnSpc>
        <a:spcBef>
          <a:spcPts val="0"/>
        </a:spcBef>
        <a:spcAft>
          <a:spcPts val="0"/>
        </a:spcAft>
        <a:buClrTx/>
        <a:buSzTx/>
        <a:buFontTx/>
        <a:buNone/>
        <a:tabLst/>
        <a:defRPr sz="4200" b="0" i="0" u="none" strike="noStrike" cap="none" spc="0" baseline="0">
          <a:solidFill>
            <a:srgbClr val="263BD3"/>
          </a:solidFill>
          <a:uFillTx/>
          <a:latin typeface="Aptos"/>
          <a:ea typeface="Aptos"/>
          <a:cs typeface="Aptos"/>
          <a:sym typeface="Aptos"/>
        </a:defRPr>
      </a:lvl1pPr>
      <a:lvl2pPr marL="0" marR="0" indent="0" algn="l" defTabSz="914400" rtl="0" latinLnBrk="0">
        <a:lnSpc>
          <a:spcPts val="4100"/>
        </a:lnSpc>
        <a:spcBef>
          <a:spcPts val="0"/>
        </a:spcBef>
        <a:spcAft>
          <a:spcPts val="0"/>
        </a:spcAft>
        <a:buClrTx/>
        <a:buSzTx/>
        <a:buFontTx/>
        <a:buNone/>
        <a:tabLst/>
        <a:defRPr sz="4200" b="0" i="0" u="none" strike="noStrike" cap="none" spc="0" baseline="0">
          <a:solidFill>
            <a:srgbClr val="263BD3"/>
          </a:solidFill>
          <a:uFillTx/>
          <a:latin typeface="Aptos"/>
          <a:ea typeface="Aptos"/>
          <a:cs typeface="Aptos"/>
          <a:sym typeface="Aptos"/>
        </a:defRPr>
      </a:lvl2pPr>
      <a:lvl3pPr marL="0" marR="0" indent="0" algn="l" defTabSz="914400" rtl="0" latinLnBrk="0">
        <a:lnSpc>
          <a:spcPts val="4100"/>
        </a:lnSpc>
        <a:spcBef>
          <a:spcPts val="0"/>
        </a:spcBef>
        <a:spcAft>
          <a:spcPts val="0"/>
        </a:spcAft>
        <a:buClrTx/>
        <a:buSzTx/>
        <a:buFontTx/>
        <a:buNone/>
        <a:tabLst/>
        <a:defRPr sz="4200" b="0" i="0" u="none" strike="noStrike" cap="none" spc="0" baseline="0">
          <a:solidFill>
            <a:srgbClr val="263BD3"/>
          </a:solidFill>
          <a:uFillTx/>
          <a:latin typeface="Aptos"/>
          <a:ea typeface="Aptos"/>
          <a:cs typeface="Aptos"/>
          <a:sym typeface="Aptos"/>
        </a:defRPr>
      </a:lvl3pPr>
      <a:lvl4pPr marL="0" marR="0" indent="0" algn="l" defTabSz="914400" rtl="0" latinLnBrk="0">
        <a:lnSpc>
          <a:spcPts val="4100"/>
        </a:lnSpc>
        <a:spcBef>
          <a:spcPts val="0"/>
        </a:spcBef>
        <a:spcAft>
          <a:spcPts val="0"/>
        </a:spcAft>
        <a:buClrTx/>
        <a:buSzTx/>
        <a:buFontTx/>
        <a:buNone/>
        <a:tabLst/>
        <a:defRPr sz="4200" b="0" i="0" u="none" strike="noStrike" cap="none" spc="0" baseline="0">
          <a:solidFill>
            <a:srgbClr val="263BD3"/>
          </a:solidFill>
          <a:uFillTx/>
          <a:latin typeface="Aptos"/>
          <a:ea typeface="Aptos"/>
          <a:cs typeface="Aptos"/>
          <a:sym typeface="Aptos"/>
        </a:defRPr>
      </a:lvl4pPr>
      <a:lvl5pPr marL="0" marR="0" indent="0" algn="l" defTabSz="914400" rtl="0" latinLnBrk="0">
        <a:lnSpc>
          <a:spcPts val="4100"/>
        </a:lnSpc>
        <a:spcBef>
          <a:spcPts val="0"/>
        </a:spcBef>
        <a:spcAft>
          <a:spcPts val="0"/>
        </a:spcAft>
        <a:buClrTx/>
        <a:buSzTx/>
        <a:buFontTx/>
        <a:buNone/>
        <a:tabLst/>
        <a:defRPr sz="4200" b="0" i="0" u="none" strike="noStrike" cap="none" spc="0" baseline="0">
          <a:solidFill>
            <a:srgbClr val="263BD3"/>
          </a:solidFill>
          <a:uFillTx/>
          <a:latin typeface="Aptos"/>
          <a:ea typeface="Aptos"/>
          <a:cs typeface="Aptos"/>
          <a:sym typeface="Aptos"/>
        </a:defRPr>
      </a:lvl5pPr>
      <a:lvl6pPr marL="0" marR="0" indent="0" algn="l" defTabSz="914400" rtl="0" latinLnBrk="0">
        <a:lnSpc>
          <a:spcPts val="4100"/>
        </a:lnSpc>
        <a:spcBef>
          <a:spcPts val="0"/>
        </a:spcBef>
        <a:spcAft>
          <a:spcPts val="0"/>
        </a:spcAft>
        <a:buClrTx/>
        <a:buSzTx/>
        <a:buFontTx/>
        <a:buNone/>
        <a:tabLst/>
        <a:defRPr sz="4200" b="0" i="0" u="none" strike="noStrike" cap="none" spc="0" baseline="0">
          <a:solidFill>
            <a:srgbClr val="263BD3"/>
          </a:solidFill>
          <a:uFillTx/>
          <a:latin typeface="Aptos"/>
          <a:ea typeface="Aptos"/>
          <a:cs typeface="Aptos"/>
          <a:sym typeface="Aptos"/>
        </a:defRPr>
      </a:lvl6pPr>
      <a:lvl7pPr marL="0" marR="0" indent="0" algn="l" defTabSz="914400" rtl="0" latinLnBrk="0">
        <a:lnSpc>
          <a:spcPts val="4100"/>
        </a:lnSpc>
        <a:spcBef>
          <a:spcPts val="0"/>
        </a:spcBef>
        <a:spcAft>
          <a:spcPts val="0"/>
        </a:spcAft>
        <a:buClrTx/>
        <a:buSzTx/>
        <a:buFontTx/>
        <a:buNone/>
        <a:tabLst/>
        <a:defRPr sz="4200" b="0" i="0" u="none" strike="noStrike" cap="none" spc="0" baseline="0">
          <a:solidFill>
            <a:srgbClr val="263BD3"/>
          </a:solidFill>
          <a:uFillTx/>
          <a:latin typeface="Aptos"/>
          <a:ea typeface="Aptos"/>
          <a:cs typeface="Aptos"/>
          <a:sym typeface="Aptos"/>
        </a:defRPr>
      </a:lvl7pPr>
      <a:lvl8pPr marL="0" marR="0" indent="0" algn="l" defTabSz="914400" rtl="0" latinLnBrk="0">
        <a:lnSpc>
          <a:spcPts val="4100"/>
        </a:lnSpc>
        <a:spcBef>
          <a:spcPts val="0"/>
        </a:spcBef>
        <a:spcAft>
          <a:spcPts val="0"/>
        </a:spcAft>
        <a:buClrTx/>
        <a:buSzTx/>
        <a:buFontTx/>
        <a:buNone/>
        <a:tabLst/>
        <a:defRPr sz="4200" b="0" i="0" u="none" strike="noStrike" cap="none" spc="0" baseline="0">
          <a:solidFill>
            <a:srgbClr val="263BD3"/>
          </a:solidFill>
          <a:uFillTx/>
          <a:latin typeface="Aptos"/>
          <a:ea typeface="Aptos"/>
          <a:cs typeface="Aptos"/>
          <a:sym typeface="Aptos"/>
        </a:defRPr>
      </a:lvl8pPr>
      <a:lvl9pPr marL="0" marR="0" indent="0" algn="l" defTabSz="914400" rtl="0" latinLnBrk="0">
        <a:lnSpc>
          <a:spcPts val="4100"/>
        </a:lnSpc>
        <a:spcBef>
          <a:spcPts val="0"/>
        </a:spcBef>
        <a:spcAft>
          <a:spcPts val="0"/>
        </a:spcAft>
        <a:buClrTx/>
        <a:buSzTx/>
        <a:buFontTx/>
        <a:buNone/>
        <a:tabLst/>
        <a:defRPr sz="4200" b="0" i="0" u="none" strike="noStrike" cap="none" spc="0" baseline="0">
          <a:solidFill>
            <a:srgbClr val="263BD3"/>
          </a:solidFill>
          <a:uFillTx/>
          <a:latin typeface="Aptos"/>
          <a:ea typeface="Aptos"/>
          <a:cs typeface="Aptos"/>
          <a:sym typeface="Aptos"/>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000" b="0" i="0" u="none" strike="noStrike" cap="none" spc="0" baseline="0">
          <a:solidFill>
            <a:srgbClr val="000000"/>
          </a:solidFill>
          <a:uFillTx/>
          <a:latin typeface="Aptos"/>
          <a:ea typeface="Aptos"/>
          <a:cs typeface="Aptos"/>
          <a:sym typeface="Aptos"/>
        </a:defRPr>
      </a:lvl1pPr>
      <a:lvl2pPr marL="763360" marR="0" indent="-306160" algn="l" defTabSz="914400" rtl="0" latinLnBrk="0">
        <a:lnSpc>
          <a:spcPct val="100000"/>
        </a:lnSpc>
        <a:spcBef>
          <a:spcPts val="700"/>
        </a:spcBef>
        <a:spcAft>
          <a:spcPts val="0"/>
        </a:spcAft>
        <a:buClrTx/>
        <a:buSzPct val="100000"/>
        <a:buFont typeface="Arial"/>
        <a:buChar char="•"/>
        <a:tabLst/>
        <a:defRPr sz="3000" b="0" i="0" u="none" strike="noStrike" cap="none" spc="0" baseline="0">
          <a:solidFill>
            <a:srgbClr val="000000"/>
          </a:solidFill>
          <a:uFillTx/>
          <a:latin typeface="Aptos"/>
          <a:ea typeface="Aptos"/>
          <a:cs typeface="Aptos"/>
          <a:sym typeface="Aptos"/>
        </a:defRPr>
      </a:lvl2pPr>
      <a:lvl3pPr marL="1220560" marR="0" indent="-306160" algn="l" defTabSz="914400" rtl="0" latinLnBrk="0">
        <a:lnSpc>
          <a:spcPct val="100000"/>
        </a:lnSpc>
        <a:spcBef>
          <a:spcPts val="700"/>
        </a:spcBef>
        <a:spcAft>
          <a:spcPts val="0"/>
        </a:spcAft>
        <a:buClrTx/>
        <a:buSzPct val="100000"/>
        <a:buFont typeface="Arial"/>
        <a:buChar char="•"/>
        <a:tabLst/>
        <a:defRPr sz="3000" b="0" i="0" u="none" strike="noStrike" cap="none" spc="0" baseline="0">
          <a:solidFill>
            <a:srgbClr val="000000"/>
          </a:solidFill>
          <a:uFillTx/>
          <a:latin typeface="Aptos"/>
          <a:ea typeface="Aptos"/>
          <a:cs typeface="Aptos"/>
          <a:sym typeface="Aptos"/>
        </a:defRPr>
      </a:lvl3pPr>
      <a:lvl4pPr marL="0" marR="0" indent="1371600" algn="l" defTabSz="914400" rtl="0" latinLnBrk="0">
        <a:lnSpc>
          <a:spcPct val="100000"/>
        </a:lnSpc>
        <a:spcBef>
          <a:spcPts val="700"/>
        </a:spcBef>
        <a:spcAft>
          <a:spcPts val="0"/>
        </a:spcAft>
        <a:buClrTx/>
        <a:buSzTx/>
        <a:buFont typeface="Arial"/>
        <a:buNone/>
        <a:tabLst/>
        <a:defRPr sz="3000" b="0" i="0" u="none" strike="noStrike" cap="none" spc="0" baseline="0">
          <a:solidFill>
            <a:srgbClr val="000000"/>
          </a:solidFill>
          <a:uFillTx/>
          <a:latin typeface="Aptos"/>
          <a:ea typeface="Aptos"/>
          <a:cs typeface="Aptos"/>
          <a:sym typeface="Aptos"/>
        </a:defRPr>
      </a:lvl4pPr>
      <a:lvl5pPr marL="0" marR="0" indent="1828800" algn="l" defTabSz="914400" rtl="0" latinLnBrk="0">
        <a:lnSpc>
          <a:spcPct val="100000"/>
        </a:lnSpc>
        <a:spcBef>
          <a:spcPts val="700"/>
        </a:spcBef>
        <a:spcAft>
          <a:spcPts val="0"/>
        </a:spcAft>
        <a:buClrTx/>
        <a:buSzTx/>
        <a:buFont typeface="Arial"/>
        <a:buNone/>
        <a:tabLst/>
        <a:defRPr sz="3000" b="0" i="0" u="none" strike="noStrike" cap="none" spc="0" baseline="0">
          <a:solidFill>
            <a:srgbClr val="000000"/>
          </a:solidFill>
          <a:uFillTx/>
          <a:latin typeface="Aptos"/>
          <a:ea typeface="Aptos"/>
          <a:cs typeface="Aptos"/>
          <a:sym typeface="Aptos"/>
        </a:defRPr>
      </a:lvl5pPr>
      <a:lvl6pPr marL="0" marR="0" indent="2286000" algn="l" defTabSz="914400" rtl="0" latinLnBrk="0">
        <a:lnSpc>
          <a:spcPct val="100000"/>
        </a:lnSpc>
        <a:spcBef>
          <a:spcPts val="700"/>
        </a:spcBef>
        <a:spcAft>
          <a:spcPts val="0"/>
        </a:spcAft>
        <a:buClrTx/>
        <a:buSzTx/>
        <a:buFont typeface="Arial"/>
        <a:buNone/>
        <a:tabLst/>
        <a:defRPr sz="3000" b="0" i="0" u="none" strike="noStrike" cap="none" spc="0" baseline="0">
          <a:solidFill>
            <a:srgbClr val="000000"/>
          </a:solidFill>
          <a:uFillTx/>
          <a:latin typeface="Aptos"/>
          <a:ea typeface="Aptos"/>
          <a:cs typeface="Aptos"/>
          <a:sym typeface="Aptos"/>
        </a:defRPr>
      </a:lvl6pPr>
      <a:lvl7pPr marL="0" marR="0" indent="2743200" algn="l" defTabSz="914400" rtl="0" latinLnBrk="0">
        <a:lnSpc>
          <a:spcPct val="100000"/>
        </a:lnSpc>
        <a:spcBef>
          <a:spcPts val="700"/>
        </a:spcBef>
        <a:spcAft>
          <a:spcPts val="0"/>
        </a:spcAft>
        <a:buClrTx/>
        <a:buSzTx/>
        <a:buFont typeface="Arial"/>
        <a:buNone/>
        <a:tabLst/>
        <a:defRPr sz="3000" b="0" i="0" u="none" strike="noStrike" cap="none" spc="0" baseline="0">
          <a:solidFill>
            <a:srgbClr val="000000"/>
          </a:solidFill>
          <a:uFillTx/>
          <a:latin typeface="Aptos"/>
          <a:ea typeface="Aptos"/>
          <a:cs typeface="Aptos"/>
          <a:sym typeface="Aptos"/>
        </a:defRPr>
      </a:lvl7pPr>
      <a:lvl8pPr marL="0" marR="0" indent="3200400" algn="l" defTabSz="914400" rtl="0" latinLnBrk="0">
        <a:lnSpc>
          <a:spcPct val="100000"/>
        </a:lnSpc>
        <a:spcBef>
          <a:spcPts val="700"/>
        </a:spcBef>
        <a:spcAft>
          <a:spcPts val="0"/>
        </a:spcAft>
        <a:buClrTx/>
        <a:buSzTx/>
        <a:buFont typeface="Arial"/>
        <a:buNone/>
        <a:tabLst/>
        <a:defRPr sz="3000" b="0" i="0" u="none" strike="noStrike" cap="none" spc="0" baseline="0">
          <a:solidFill>
            <a:srgbClr val="000000"/>
          </a:solidFill>
          <a:uFillTx/>
          <a:latin typeface="Aptos"/>
          <a:ea typeface="Aptos"/>
          <a:cs typeface="Aptos"/>
          <a:sym typeface="Aptos"/>
        </a:defRPr>
      </a:lvl8pPr>
      <a:lvl9pPr marL="0" marR="0" indent="3657600" algn="l" defTabSz="914400" rtl="0" latinLnBrk="0">
        <a:lnSpc>
          <a:spcPct val="100000"/>
        </a:lnSpc>
        <a:spcBef>
          <a:spcPts val="700"/>
        </a:spcBef>
        <a:spcAft>
          <a:spcPts val="0"/>
        </a:spcAft>
        <a:buClrTx/>
        <a:buSzTx/>
        <a:buFont typeface="Arial"/>
        <a:buNone/>
        <a:tabLst/>
        <a:defRPr sz="3000" b="0" i="0" u="none" strike="noStrike" cap="none" spc="0" baseline="0">
          <a:solidFill>
            <a:srgbClr val="000000"/>
          </a:solidFill>
          <a:uFillTx/>
          <a:latin typeface="Aptos"/>
          <a:ea typeface="Aptos"/>
          <a:cs typeface="Aptos"/>
          <a:sym typeface="Aptos"/>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ptos"/>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ptos"/>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ptos"/>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ptos"/>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ptos"/>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ptos"/>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ptos"/>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ptos"/>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pto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p:nvPr/>
        </p:nvSpPr>
        <p:spPr>
          <a:xfrm rot="-7200000">
            <a:off x="11221628" y="5187518"/>
            <a:ext cx="5824486" cy="5095975"/>
          </a:xfrm>
          <a:custGeom>
            <a:avLst/>
            <a:gdLst/>
            <a:ahLst/>
            <a:cxnLst/>
            <a:rect l="l" t="t" r="r" b="b"/>
            <a:pathLst>
              <a:path w="3356641" h="2936546" extrusionOk="0">
                <a:moveTo>
                  <a:pt x="1631933" y="1441970"/>
                </a:moveTo>
                <a:lnTo>
                  <a:pt x="0" y="1444623"/>
                </a:lnTo>
                <a:lnTo>
                  <a:pt x="813679" y="36457"/>
                </a:lnTo>
                <a:close/>
                <a:moveTo>
                  <a:pt x="1684136" y="1413297"/>
                </a:moveTo>
                <a:lnTo>
                  <a:pt x="868169" y="0"/>
                </a:lnTo>
                <a:lnTo>
                  <a:pt x="2494513" y="3228"/>
                </a:lnTo>
                <a:close/>
                <a:moveTo>
                  <a:pt x="3350695" y="1445700"/>
                </a:moveTo>
                <a:lnTo>
                  <a:pt x="1718762" y="1448353"/>
                </a:lnTo>
                <a:lnTo>
                  <a:pt x="2532442" y="40187"/>
                </a:lnTo>
                <a:close/>
                <a:moveTo>
                  <a:pt x="827502" y="2902817"/>
                </a:moveTo>
                <a:lnTo>
                  <a:pt x="11535" y="1489520"/>
                </a:lnTo>
                <a:lnTo>
                  <a:pt x="1637879" y="1492748"/>
                </a:lnTo>
                <a:close/>
                <a:moveTo>
                  <a:pt x="2492918" y="2936546"/>
                </a:moveTo>
                <a:lnTo>
                  <a:pt x="860983" y="2936546"/>
                </a:lnTo>
                <a:lnTo>
                  <a:pt x="1676951" y="1529705"/>
                </a:lnTo>
                <a:close/>
                <a:moveTo>
                  <a:pt x="2546264" y="2906546"/>
                </a:moveTo>
                <a:lnTo>
                  <a:pt x="1730297" y="1493249"/>
                </a:lnTo>
                <a:lnTo>
                  <a:pt x="3356641" y="1496478"/>
                </a:lnTo>
                <a:close/>
              </a:path>
            </a:pathLst>
          </a:custGeom>
          <a:solidFill>
            <a:srgbClr val="E5E5E5">
              <a:alpha val="627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1" name="Google Shape;11;p19"/>
          <p:cNvSpPr/>
          <p:nvPr/>
        </p:nvSpPr>
        <p:spPr>
          <a:xfrm rot="-7200000">
            <a:off x="11225095" y="3511"/>
            <a:ext cx="5824486" cy="5095975"/>
          </a:xfrm>
          <a:custGeom>
            <a:avLst/>
            <a:gdLst/>
            <a:ahLst/>
            <a:cxnLst/>
            <a:rect l="l" t="t" r="r" b="b"/>
            <a:pathLst>
              <a:path w="3356641" h="2936546" extrusionOk="0">
                <a:moveTo>
                  <a:pt x="1631933" y="1441970"/>
                </a:moveTo>
                <a:lnTo>
                  <a:pt x="0" y="1444623"/>
                </a:lnTo>
                <a:lnTo>
                  <a:pt x="813679" y="36457"/>
                </a:lnTo>
                <a:close/>
                <a:moveTo>
                  <a:pt x="1684136" y="1413297"/>
                </a:moveTo>
                <a:lnTo>
                  <a:pt x="868169" y="0"/>
                </a:lnTo>
                <a:lnTo>
                  <a:pt x="2494513" y="3228"/>
                </a:lnTo>
                <a:close/>
                <a:moveTo>
                  <a:pt x="3350695" y="1445700"/>
                </a:moveTo>
                <a:lnTo>
                  <a:pt x="1718762" y="1448353"/>
                </a:lnTo>
                <a:lnTo>
                  <a:pt x="2532442" y="40187"/>
                </a:lnTo>
                <a:close/>
                <a:moveTo>
                  <a:pt x="827502" y="2902817"/>
                </a:moveTo>
                <a:lnTo>
                  <a:pt x="11535" y="1489520"/>
                </a:lnTo>
                <a:lnTo>
                  <a:pt x="1637879" y="1492748"/>
                </a:lnTo>
                <a:close/>
                <a:moveTo>
                  <a:pt x="2492918" y="2936546"/>
                </a:moveTo>
                <a:lnTo>
                  <a:pt x="860983" y="2936546"/>
                </a:lnTo>
                <a:lnTo>
                  <a:pt x="1676951" y="1529705"/>
                </a:lnTo>
                <a:close/>
                <a:moveTo>
                  <a:pt x="2546264" y="2906546"/>
                </a:moveTo>
                <a:lnTo>
                  <a:pt x="1730297" y="1493249"/>
                </a:lnTo>
                <a:lnTo>
                  <a:pt x="3356641" y="1496478"/>
                </a:lnTo>
                <a:close/>
              </a:path>
            </a:pathLst>
          </a:custGeom>
          <a:solidFill>
            <a:srgbClr val="E5E5E5">
              <a:alpha val="627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Arial"/>
              <a:ea typeface="Arial"/>
              <a:cs typeface="Arial"/>
              <a:sym typeface="Arial"/>
            </a:endParaRPr>
          </a:p>
        </p:txBody>
      </p:sp>
      <p:sp>
        <p:nvSpPr>
          <p:cNvPr id="12" name="Google Shape;12;p19"/>
          <p:cNvSpPr txBox="1">
            <a:spLocks noGrp="1"/>
          </p:cNvSpPr>
          <p:nvPr>
            <p:ph type="title"/>
          </p:nvPr>
        </p:nvSpPr>
        <p:spPr>
          <a:xfrm>
            <a:off x="914401" y="420329"/>
            <a:ext cx="16637163" cy="1203151"/>
          </a:xfrm>
          <a:prstGeom prst="rect">
            <a:avLst/>
          </a:prstGeom>
          <a:noFill/>
          <a:ln>
            <a:noFill/>
          </a:ln>
        </p:spPr>
        <p:txBody>
          <a:bodyPr spcFirstLastPara="1" wrap="square" lIns="163275" tIns="81625" rIns="163275" bIns="81625" anchor="ctr" anchorCtr="0">
            <a:normAutofit/>
          </a:bodyPr>
          <a:lstStyle>
            <a:lvl1pPr marR="0" lvl="0" algn="l" rtl="0">
              <a:lnSpc>
                <a:spcPct val="100000"/>
              </a:lnSpc>
              <a:spcBef>
                <a:spcPts val="0"/>
              </a:spcBef>
              <a:spcAft>
                <a:spcPts val="0"/>
              </a:spcAft>
              <a:buClr>
                <a:schemeClr val="accent2"/>
              </a:buClr>
              <a:buSzPts val="6000"/>
              <a:buFont typeface="Arial"/>
              <a:buNone/>
              <a:defRPr sz="6000" b="1"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19"/>
          <p:cNvSpPr txBox="1">
            <a:spLocks noGrp="1"/>
          </p:cNvSpPr>
          <p:nvPr>
            <p:ph type="sldNum" idx="12"/>
          </p:nvPr>
        </p:nvSpPr>
        <p:spPr>
          <a:xfrm>
            <a:off x="17428729" y="9688743"/>
            <a:ext cx="859272" cy="547688"/>
          </a:xfrm>
          <a:prstGeom prst="rect">
            <a:avLst/>
          </a:prstGeom>
          <a:noFill/>
          <a:ln>
            <a:noFill/>
          </a:ln>
        </p:spPr>
        <p:txBody>
          <a:bodyPr spcFirstLastPara="1" wrap="square" lIns="163275" tIns="81625" rIns="163275" bIns="81625"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064C58"/>
                </a:solidFill>
                <a:latin typeface="Arial"/>
                <a:ea typeface="Arial"/>
                <a:cs typeface="Arial"/>
                <a:sym typeface="Arial"/>
              </a:defRPr>
            </a:lvl9pPr>
          </a:lstStyle>
          <a:p>
            <a:fld id="{00000000-1234-1234-1234-123412341234}" type="slidenum">
              <a:rPr lang="en-US" smtClean="0"/>
              <a:pPr/>
              <a:t>‹#›</a:t>
            </a:fld>
            <a:endParaRPr lang="en-US"/>
          </a:p>
        </p:txBody>
      </p:sp>
      <p:sp>
        <p:nvSpPr>
          <p:cNvPr id="14" name="Google Shape;14;p19"/>
          <p:cNvSpPr txBox="1">
            <a:spLocks noGrp="1"/>
          </p:cNvSpPr>
          <p:nvPr>
            <p:ph type="body" idx="1"/>
          </p:nvPr>
        </p:nvSpPr>
        <p:spPr>
          <a:xfrm>
            <a:off x="914401" y="1968500"/>
            <a:ext cx="16116191" cy="7297738"/>
          </a:xfrm>
          <a:prstGeom prst="rect">
            <a:avLst/>
          </a:prstGeom>
          <a:noFill/>
          <a:ln>
            <a:noFill/>
          </a:ln>
        </p:spPr>
        <p:txBody>
          <a:bodyPr spcFirstLastPara="1" wrap="square" lIns="91425" tIns="45700" rIns="91425" bIns="45700" anchor="t" anchorCtr="0">
            <a:normAutofit/>
          </a:bodyPr>
          <a:lstStyle>
            <a:lvl1pPr marL="457200" marR="0" lvl="0" indent="-457200" algn="l" rtl="0">
              <a:lnSpc>
                <a:spcPct val="120000"/>
              </a:lnSpc>
              <a:spcBef>
                <a:spcPts val="1200"/>
              </a:spcBef>
              <a:spcAft>
                <a:spcPts val="0"/>
              </a:spcAft>
              <a:buClr>
                <a:schemeClr val="accent2"/>
              </a:buClr>
              <a:buSzPts val="3600"/>
              <a:buFont typeface="Noto Sans Symbols"/>
              <a:buChar char="▪"/>
              <a:defRPr sz="3600" b="0" i="0" u="none" strike="noStrike" cap="none">
                <a:solidFill>
                  <a:schemeClr val="dk2"/>
                </a:solidFill>
                <a:latin typeface="Arial"/>
                <a:ea typeface="Arial"/>
                <a:cs typeface="Arial"/>
                <a:sym typeface="Arial"/>
              </a:defRPr>
            </a:lvl1pPr>
            <a:lvl2pPr marL="914400" marR="0" lvl="1" indent="-431800" algn="l" rtl="0">
              <a:lnSpc>
                <a:spcPct val="120000"/>
              </a:lnSpc>
              <a:spcBef>
                <a:spcPts val="1000"/>
              </a:spcBef>
              <a:spcAft>
                <a:spcPts val="0"/>
              </a:spcAft>
              <a:buClr>
                <a:schemeClr val="accent2"/>
              </a:buClr>
              <a:buSzPts val="3200"/>
              <a:buFont typeface="Noto Sans Symbols"/>
              <a:buChar char="▪"/>
              <a:defRPr sz="3200" b="0" i="0" u="none" strike="noStrike" cap="none">
                <a:solidFill>
                  <a:schemeClr val="dk1"/>
                </a:solidFill>
                <a:latin typeface="Arial"/>
                <a:ea typeface="Arial"/>
                <a:cs typeface="Arial"/>
                <a:sym typeface="Arial"/>
              </a:defRPr>
            </a:lvl2pPr>
            <a:lvl3pPr marL="1371600" marR="0" lvl="2" indent="-381000" algn="l" rtl="0">
              <a:lnSpc>
                <a:spcPct val="120000"/>
              </a:lnSpc>
              <a:spcBef>
                <a:spcPts val="1000"/>
              </a:spcBef>
              <a:spcAft>
                <a:spcPts val="0"/>
              </a:spcAft>
              <a:buClr>
                <a:schemeClr val="accent2"/>
              </a:buClr>
              <a:buSzPts val="2400"/>
              <a:buFont typeface="Noto Sans Symbols"/>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1000"/>
              </a:spcBef>
              <a:spcAft>
                <a:spcPts val="0"/>
              </a:spcAft>
              <a:buClr>
                <a:schemeClr val="accent2"/>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04800" algn="l" rtl="0">
              <a:lnSpc>
                <a:spcPct val="10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228600" algn="l" rtl="0">
              <a:lnSpc>
                <a:spcPct val="100000"/>
              </a:lnSpc>
              <a:spcBef>
                <a:spcPts val="72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L="3657600" marR="0" lvl="7"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100000"/>
              </a:lnSpc>
              <a:spcBef>
                <a:spcPts val="72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pic>
        <p:nvPicPr>
          <p:cNvPr id="15" name="Google Shape;15;p19" descr="loog.png"/>
          <p:cNvPicPr preferRelativeResize="0"/>
          <p:nvPr/>
        </p:nvPicPr>
        <p:blipFill rotWithShape="1">
          <a:blip r:embed="rId31">
            <a:alphaModFix/>
          </a:blip>
          <a:srcRect/>
          <a:stretch/>
        </p:blipFill>
        <p:spPr>
          <a:xfrm>
            <a:off x="16681993" y="943488"/>
            <a:ext cx="1237788" cy="381000"/>
          </a:xfrm>
          <a:prstGeom prst="rect">
            <a:avLst/>
          </a:prstGeom>
          <a:noFill/>
          <a:ln>
            <a:noFill/>
          </a:ln>
        </p:spPr>
      </p:pic>
      <p:grpSp>
        <p:nvGrpSpPr>
          <p:cNvPr id="16" name="Google Shape;16;p19"/>
          <p:cNvGrpSpPr/>
          <p:nvPr/>
        </p:nvGrpSpPr>
        <p:grpSpPr>
          <a:xfrm>
            <a:off x="-1" y="10185862"/>
            <a:ext cx="18288001" cy="101138"/>
            <a:chOff x="908273" y="10492263"/>
            <a:chExt cx="13902511" cy="380891"/>
          </a:xfrm>
        </p:grpSpPr>
        <p:sp>
          <p:nvSpPr>
            <p:cNvPr id="17" name="Google Shape;17;p19"/>
            <p:cNvSpPr/>
            <p:nvPr/>
          </p:nvSpPr>
          <p:spPr>
            <a:xfrm>
              <a:off x="908273" y="10492263"/>
              <a:ext cx="3475627" cy="38089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18" name="Google Shape;18;p19"/>
            <p:cNvSpPr/>
            <p:nvPr/>
          </p:nvSpPr>
          <p:spPr>
            <a:xfrm>
              <a:off x="4383901" y="10492263"/>
              <a:ext cx="3475627" cy="38089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19" name="Google Shape;19;p19"/>
            <p:cNvSpPr/>
            <p:nvPr/>
          </p:nvSpPr>
          <p:spPr>
            <a:xfrm>
              <a:off x="7859529" y="10492263"/>
              <a:ext cx="3475627" cy="38089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sp>
          <p:nvSpPr>
            <p:cNvPr id="20" name="Google Shape;20;p19"/>
            <p:cNvSpPr/>
            <p:nvPr/>
          </p:nvSpPr>
          <p:spPr>
            <a:xfrm>
              <a:off x="11335157" y="10492263"/>
              <a:ext cx="3475627" cy="3808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endParaRPr sz="3200" b="0" i="0" u="none" strike="noStrike" cap="none">
                <a:solidFill>
                  <a:schemeClr val="accent6"/>
                </a:solidFill>
                <a:latin typeface="Arial"/>
                <a:ea typeface="Arial"/>
                <a:cs typeface="Arial"/>
                <a:sym typeface="Arial"/>
              </a:endParaRPr>
            </a:p>
          </p:txBody>
        </p:sp>
      </p:grpSp>
      <p:sp>
        <p:nvSpPr>
          <p:cNvPr id="21" name="Google Shape;21;p19"/>
          <p:cNvSpPr txBox="1">
            <a:spLocks noGrp="1"/>
          </p:cNvSpPr>
          <p:nvPr>
            <p:ph type="dt" idx="10"/>
          </p:nvPr>
        </p:nvSpPr>
        <p:spPr>
          <a:xfrm>
            <a:off x="0" y="9765852"/>
            <a:ext cx="4206605" cy="39347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2CA7B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Arial"/>
                <a:ea typeface="Arial"/>
                <a:cs typeface="Arial"/>
                <a:sym typeface="Arial"/>
              </a:defRPr>
            </a:lvl9pPr>
          </a:lstStyle>
          <a:p>
            <a:r>
              <a:rPr lang="en-US"/>
              <a:t>June 27, 2025</a:t>
            </a:r>
            <a:endParaRPr/>
          </a:p>
        </p:txBody>
      </p:sp>
    </p:spTree>
    <p:extLst>
      <p:ext uri="{BB962C8B-B14F-4D97-AF65-F5344CB8AC3E}">
        <p14:creationId xmlns:p14="http://schemas.microsoft.com/office/powerpoint/2010/main" val="3110262260"/>
      </p:ext>
    </p:extLst>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3" Type="http://schemas.openxmlformats.org/officeDocument/2006/relationships/image" Target="../media/image47.jpe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png"/><Relationship Id="rId21" Type="http://schemas.openxmlformats.org/officeDocument/2006/relationships/image" Target="../media/image55.png"/><Relationship Id="rId34" Type="http://schemas.openxmlformats.org/officeDocument/2006/relationships/image" Target="../media/image68.png"/><Relationship Id="rId42" Type="http://schemas.openxmlformats.org/officeDocument/2006/relationships/image" Target="../media/image76.png"/><Relationship Id="rId47" Type="http://schemas.openxmlformats.org/officeDocument/2006/relationships/image" Target="../media/image81.png"/><Relationship Id="rId7"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50.png"/><Relationship Id="rId29" Type="http://schemas.openxmlformats.org/officeDocument/2006/relationships/image" Target="../media/image63.png"/><Relationship Id="rId1" Type="http://schemas.openxmlformats.org/officeDocument/2006/relationships/slideLayout" Target="../slideLayouts/slideLayout43.xml"/><Relationship Id="rId6" Type="http://schemas.openxmlformats.org/officeDocument/2006/relationships/image" Target="../media/image40.png"/><Relationship Id="rId11" Type="http://schemas.openxmlformats.org/officeDocument/2006/relationships/image" Target="../media/image45.jpe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74.jpeg"/><Relationship Id="rId45" Type="http://schemas.openxmlformats.org/officeDocument/2006/relationships/image" Target="../media/image79.jpeg"/><Relationship Id="rId5" Type="http://schemas.openxmlformats.org/officeDocument/2006/relationships/image" Target="../media/image39.png"/><Relationship Id="rId15" Type="http://schemas.openxmlformats.org/officeDocument/2006/relationships/image" Target="../media/image49.jpeg"/><Relationship Id="rId23" Type="http://schemas.openxmlformats.org/officeDocument/2006/relationships/image" Target="../media/image57.png"/><Relationship Id="rId28" Type="http://schemas.openxmlformats.org/officeDocument/2006/relationships/image" Target="../media/image62.jpeg"/><Relationship Id="rId36" Type="http://schemas.openxmlformats.org/officeDocument/2006/relationships/image" Target="../media/image70.jpeg"/><Relationship Id="rId10" Type="http://schemas.openxmlformats.org/officeDocument/2006/relationships/image" Target="../media/image44.png"/><Relationship Id="rId19" Type="http://schemas.openxmlformats.org/officeDocument/2006/relationships/image" Target="../media/image53.jpeg"/><Relationship Id="rId31" Type="http://schemas.openxmlformats.org/officeDocument/2006/relationships/image" Target="../media/image65.png"/><Relationship Id="rId44" Type="http://schemas.openxmlformats.org/officeDocument/2006/relationships/image" Target="../media/image78.png"/><Relationship Id="rId4" Type="http://schemas.openxmlformats.org/officeDocument/2006/relationships/image" Target="../media/image38.jpeg"/><Relationship Id="rId9" Type="http://schemas.openxmlformats.org/officeDocument/2006/relationships/image" Target="../media/image43.png"/><Relationship Id="rId14" Type="http://schemas.openxmlformats.org/officeDocument/2006/relationships/image" Target="../media/image48.jpe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jpeg"/><Relationship Id="rId43" Type="http://schemas.openxmlformats.org/officeDocument/2006/relationships/image" Target="../media/image77.png"/><Relationship Id="rId8" Type="http://schemas.openxmlformats.org/officeDocument/2006/relationships/image" Target="../media/image42.png"/><Relationship Id="rId3" Type="http://schemas.openxmlformats.org/officeDocument/2006/relationships/image" Target="../media/image37.emf"/><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2.png"/><Relationship Id="rId46" Type="http://schemas.openxmlformats.org/officeDocument/2006/relationships/image" Target="../media/image80.png"/><Relationship Id="rId20" Type="http://schemas.openxmlformats.org/officeDocument/2006/relationships/image" Target="../media/image54.png"/><Relationship Id="rId41" Type="http://schemas.openxmlformats.org/officeDocument/2006/relationships/image" Target="../media/image75.jpeg"/></Relationships>
</file>

<file path=ppt/slides/_rels/slide1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85.png"/><Relationship Id="rId4" Type="http://schemas.openxmlformats.org/officeDocument/2006/relationships/image" Target="../media/image8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89.pn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j7TFe3Pucj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s://youtu.be/f9fVwdBDPcQ"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taverse-standards.org/domain-groups/" TargetMode="External"/><Relationship Id="rId2" Type="http://schemas.openxmlformats.org/officeDocument/2006/relationships/hyperlink" Target="http://metaverse-standards.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ocs.google.com/presentation/d/1FQoZpHBxRbpTaw1toiQnw_1nTI2HlV6MRfgOLm99ci4/edit?slide=id.g160b973ccd4_2_41#slide=id.g160b973ccd4_2_41"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y5M1tKEwsKxqSleCXFb6oznURtz7WtDDrwD8RmE4H3U/edit?tab=t.0#heading=h.z6ne0og04bp5" TargetMode="External"/><Relationship Id="rId2" Type="http://schemas.openxmlformats.org/officeDocument/2006/relationships/hyperlink" Target="https://docs.google.com/presentation/d/13Z8OQw-9U5eTMXVBLmlX3AWFByKuQzORXUA0u0T2zto/edit?slide=id.g3562e457f9d_0_157#slide=id.g3562e457f9d_0_157"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docs.google.com/document/d/1G4w2JZhrSxyNWTAxMoc83qxjmq76vMuNCC2v8dHMPVM/edit"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document/d/1G4w2JZhrSxyNWTAxMoc83qxjmq76vMuNCC2v8dHMPVM/edit"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document/d/1y5M1tKEwsKxqSleCXFb6oznURtz7WtDDrwD8RmE4H3U/edit?tab=t.0#heading=h.z6ne0og04bp5"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awayteam.co.uk/products/3dcompass/about" TargetMode="External"/><Relationship Id="rId2" Type="http://schemas.openxmlformats.org/officeDocument/2006/relationships/hyperlink" Target="https://webvmt.org/demos/testbed#testbed-20" TargetMode="External"/><Relationship Id="rId1" Type="http://schemas.openxmlformats.org/officeDocument/2006/relationships/slideLayout" Target="../slideLayouts/slideLayout12.xml"/><Relationship Id="rId5" Type="http://schemas.openxmlformats.org/officeDocument/2006/relationships/image" Target="../media/image99.jpeg"/><Relationship Id="rId4" Type="http://schemas.openxmlformats.org/officeDocument/2006/relationships/image" Target="../media/image98.jpeg"/></Relationships>
</file>

<file path=ppt/slides/_rels/slide3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eopose.org/CallForContributors.html" TargetMode="External"/><Relationship Id="rId2" Type="http://schemas.openxmlformats.org/officeDocument/2006/relationships/hyperlink" Target="https://docs.ogc.org/is/21-056r11/21-056r11.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310.png"/><Relationship Id="rId26" Type="http://schemas.openxmlformats.org/officeDocument/2006/relationships/image" Target="../media/image350.png"/><Relationship Id="rId3" Type="http://schemas.openxmlformats.org/officeDocument/2006/relationships/customXml" Target="../ink/ink1.xml"/><Relationship Id="rId21" Type="http://schemas.openxmlformats.org/officeDocument/2006/relationships/customXml" Target="../ink/ink10.xml"/><Relationship Id="rId34" Type="http://schemas.openxmlformats.org/officeDocument/2006/relationships/image" Target="../media/image390.png"/><Relationship Id="rId7" Type="http://schemas.openxmlformats.org/officeDocument/2006/relationships/customXml" Target="../ink/ink3.xml"/><Relationship Id="rId12" Type="http://schemas.openxmlformats.org/officeDocument/2006/relationships/image" Target="../media/image280.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2" Type="http://schemas.openxmlformats.org/officeDocument/2006/relationships/image" Target="../media/image106.png"/><Relationship Id="rId16" Type="http://schemas.openxmlformats.org/officeDocument/2006/relationships/image" Target="../media/image300.png"/><Relationship Id="rId20" Type="http://schemas.openxmlformats.org/officeDocument/2006/relationships/image" Target="../media/image320.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250.png"/><Relationship Id="rId11" Type="http://schemas.openxmlformats.org/officeDocument/2006/relationships/customXml" Target="../ink/ink5.xml"/><Relationship Id="rId24" Type="http://schemas.openxmlformats.org/officeDocument/2006/relationships/image" Target="../media/image340.png"/><Relationship Id="rId32" Type="http://schemas.openxmlformats.org/officeDocument/2006/relationships/image" Target="../media/image38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360.png"/><Relationship Id="rId10" Type="http://schemas.openxmlformats.org/officeDocument/2006/relationships/image" Target="../media/image270.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240.png"/><Relationship Id="rId9" Type="http://schemas.openxmlformats.org/officeDocument/2006/relationships/customXml" Target="../ink/ink4.xml"/><Relationship Id="rId14" Type="http://schemas.openxmlformats.org/officeDocument/2006/relationships/image" Target="../media/image290.png"/><Relationship Id="rId22" Type="http://schemas.openxmlformats.org/officeDocument/2006/relationships/image" Target="../media/image330.png"/><Relationship Id="rId27" Type="http://schemas.openxmlformats.org/officeDocument/2006/relationships/customXml" Target="../ink/ink13.xml"/><Relationship Id="rId30" Type="http://schemas.openxmlformats.org/officeDocument/2006/relationships/image" Target="../media/image370.png"/><Relationship Id="rId8" Type="http://schemas.openxmlformats.org/officeDocument/2006/relationships/image" Target="../media/image260.png"/></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geopose.org/"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metaverse-standards.org/" TargetMode="External"/><Relationship Id="rId2" Type="http://schemas.openxmlformats.org/officeDocument/2006/relationships/hyperlink" Target="http://www.ogc.org/" TargetMode="External"/><Relationship Id="rId1" Type="http://schemas.openxmlformats.org/officeDocument/2006/relationships/slideLayout" Target="../slideLayouts/slideLayout4.xml"/><Relationship Id="rId5" Type="http://schemas.openxmlformats.org/officeDocument/2006/relationships/image" Target="../media/image125.png"/><Relationship Id="rId4" Type="http://schemas.openxmlformats.org/officeDocument/2006/relationships/image" Target="../media/image12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ocs.google.com/presentation/d/10TWurB4hhN3XqDDXmp2d_bdlo2-yxtcowMC3rfkcteI/edit?slide=id.p1#slide=id.p1" TargetMode="External"/><Relationship Id="rId2" Type="http://schemas.openxmlformats.org/officeDocument/2006/relationships/hyperlink" Target="https://docs.google.com/presentation/d/1FQoZpHBxRbpTaw1toiQnw_1nTI2HlV6MRfgOLm99ci4/edit?slide=id.g160b973ccd4_2_41#slide=id.g160b973ccd4_2_41" TargetMode="External"/><Relationship Id="rId1" Type="http://schemas.openxmlformats.org/officeDocument/2006/relationships/slideLayout" Target="../slideLayouts/slideLayout2.xml"/><Relationship Id="rId4" Type="http://schemas.openxmlformats.org/officeDocument/2006/relationships/hyperlink" Target="https://docs.google.com/presentation/d/1wBE0h3Tx7nv7cvfUWK_H2Nl4EllGOSqRlPaWeYbFs2U/edit?slide=id.p1#slide=id.p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CEBA7BB-BFCF-80E7-2506-1EE9332E6C45}"/>
              </a:ext>
            </a:extLst>
          </p:cNvPr>
          <p:cNvSpPr>
            <a:spLocks noGrp="1"/>
          </p:cNvSpPr>
          <p:nvPr>
            <p:ph type="title"/>
          </p:nvPr>
        </p:nvSpPr>
        <p:spPr>
          <a:xfrm>
            <a:off x="990600" y="8496300"/>
            <a:ext cx="13030200" cy="947738"/>
          </a:xfrm>
        </p:spPr>
        <p:txBody>
          <a:bodyPr/>
          <a:lstStyle/>
          <a:p>
            <a:r>
              <a:rPr lang="en-US" dirty="0"/>
              <a:t>Jim Antonisse/Simon Jackson/Rob Smith/Steve Smyth/Gabor Soros/Christine Perey</a:t>
            </a:r>
            <a:br>
              <a:rPr lang="en-US" dirty="0"/>
            </a:br>
            <a:r>
              <a:rPr lang="en-US" dirty="0"/>
              <a:t>27 June 2025</a:t>
            </a:r>
          </a:p>
        </p:txBody>
      </p:sp>
      <p:sp>
        <p:nvSpPr>
          <p:cNvPr id="9" name="Text Placeholder 1">
            <a:extLst>
              <a:ext uri="{FF2B5EF4-FFF2-40B4-BE49-F238E27FC236}">
                <a16:creationId xmlns:a16="http://schemas.microsoft.com/office/drawing/2014/main" id="{FADEEFC8-FA9B-D02C-5254-F4E23F97E2A5}"/>
              </a:ext>
            </a:extLst>
          </p:cNvPr>
          <p:cNvSpPr>
            <a:spLocks noGrp="1"/>
          </p:cNvSpPr>
          <p:nvPr>
            <p:ph type="body" sz="quarter" idx="11"/>
          </p:nvPr>
        </p:nvSpPr>
        <p:spPr>
          <a:xfrm>
            <a:off x="762000" y="1104900"/>
            <a:ext cx="15468600" cy="3200400"/>
          </a:xfrm>
        </p:spPr>
        <p:txBody>
          <a:bodyPr/>
          <a:lstStyle/>
          <a:p>
            <a:r>
              <a:rPr lang="en-US" sz="4800" dirty="0"/>
              <a:t>         </a:t>
            </a:r>
            <a:r>
              <a:rPr lang="en-US" sz="4800" dirty="0" err="1"/>
              <a:t>GeoPose</a:t>
            </a:r>
            <a:r>
              <a:rPr lang="en-US" sz="4800" dirty="0"/>
              <a:t> </a:t>
            </a:r>
          </a:p>
          <a:p>
            <a:endParaRPr lang="en-US" sz="8000" dirty="0"/>
          </a:p>
          <a:p>
            <a:endParaRPr lang="en-US" sz="8000" dirty="0"/>
          </a:p>
          <a:p>
            <a:pPr algn="ctr"/>
            <a:r>
              <a:rPr lang="en-US" sz="9600" dirty="0"/>
              <a:t>Workshop</a:t>
            </a:r>
            <a:r>
              <a:rPr lang="en-US" sz="8000" dirty="0"/>
              <a:t> </a:t>
            </a:r>
            <a:br>
              <a:rPr lang="en-US" sz="8000" dirty="0"/>
            </a:br>
            <a:r>
              <a:rPr lang="en-US" sz="5400" dirty="0"/>
              <a:t>Time, Uncertainty, and Visual Positioning Support</a:t>
            </a:r>
          </a:p>
          <a:p>
            <a:pPr algn="ctr"/>
            <a:r>
              <a:rPr lang="en-US" sz="5400" dirty="0"/>
              <a:t>in</a:t>
            </a:r>
          </a:p>
          <a:p>
            <a:pPr algn="ctr"/>
            <a:r>
              <a:rPr lang="en-US" sz="5400" dirty="0"/>
              <a:t>OGC </a:t>
            </a:r>
            <a:r>
              <a:rPr lang="en-US" sz="5400" dirty="0" err="1"/>
              <a:t>GeoPose</a:t>
            </a:r>
            <a:r>
              <a:rPr lang="en-US" sz="5400" dirty="0"/>
              <a:t> 1.x</a:t>
            </a:r>
          </a:p>
        </p:txBody>
      </p:sp>
      <p:pic>
        <p:nvPicPr>
          <p:cNvPr id="6" name="Picture 5" descr="A logo for a company&#10;&#10;AI-generated content may be incorrect.">
            <a:extLst>
              <a:ext uri="{FF2B5EF4-FFF2-40B4-BE49-F238E27FC236}">
                <a16:creationId xmlns:a16="http://schemas.microsoft.com/office/drawing/2014/main" id="{D797490E-3ACF-0450-4100-90FE7833A6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342900"/>
            <a:ext cx="2019300" cy="1817370"/>
          </a:xfrm>
          <a:prstGeom prst="rect">
            <a:avLst/>
          </a:prstGeom>
        </p:spPr>
      </p:pic>
    </p:spTree>
    <p:extLst>
      <p:ext uri="{BB962C8B-B14F-4D97-AF65-F5344CB8AC3E}">
        <p14:creationId xmlns:p14="http://schemas.microsoft.com/office/powerpoint/2010/main" val="3761786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grpSp>
        <p:nvGrpSpPr>
          <p:cNvPr id="295" name="Google Shape;295;p6"/>
          <p:cNvGrpSpPr/>
          <p:nvPr/>
        </p:nvGrpSpPr>
        <p:grpSpPr>
          <a:xfrm>
            <a:off x="9841450" y="3419511"/>
            <a:ext cx="6898449" cy="91430"/>
            <a:chOff x="2809453" y="2311103"/>
            <a:chExt cx="3449524" cy="45719"/>
          </a:xfrm>
        </p:grpSpPr>
        <p:sp>
          <p:nvSpPr>
            <p:cNvPr id="296" name="Google Shape;296;p6"/>
            <p:cNvSpPr/>
            <p:nvPr/>
          </p:nvSpPr>
          <p:spPr>
            <a:xfrm>
              <a:off x="2809453" y="2311103"/>
              <a:ext cx="862381" cy="45719"/>
            </a:xfrm>
            <a:prstGeom prst="rect">
              <a:avLst/>
            </a:prstGeom>
            <a:solidFill>
              <a:schemeClr val="accent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pPr>
              <a:endParaRPr sz="2800" kern="0">
                <a:solidFill>
                  <a:srgbClr val="FFFFFF"/>
                </a:solidFill>
                <a:latin typeface="Calibri"/>
                <a:ea typeface="Calibri"/>
                <a:cs typeface="Calibri"/>
                <a:sym typeface="Calibri"/>
              </a:endParaRPr>
            </a:p>
          </p:txBody>
        </p:sp>
        <p:sp>
          <p:nvSpPr>
            <p:cNvPr id="297" name="Google Shape;297;p6"/>
            <p:cNvSpPr/>
            <p:nvPr/>
          </p:nvSpPr>
          <p:spPr>
            <a:xfrm>
              <a:off x="3671834" y="2311103"/>
              <a:ext cx="862381" cy="45719"/>
            </a:xfrm>
            <a:prstGeom prst="rect">
              <a:avLst/>
            </a:prstGeom>
            <a:solidFill>
              <a:schemeClr val="accen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pPr>
              <a:endParaRPr sz="2800" kern="0">
                <a:solidFill>
                  <a:srgbClr val="FFFFFF"/>
                </a:solidFill>
                <a:latin typeface="Calibri"/>
                <a:ea typeface="Calibri"/>
                <a:cs typeface="Calibri"/>
                <a:sym typeface="Calibri"/>
              </a:endParaRPr>
            </a:p>
          </p:txBody>
        </p:sp>
        <p:sp>
          <p:nvSpPr>
            <p:cNvPr id="298" name="Google Shape;298;p6"/>
            <p:cNvSpPr/>
            <p:nvPr/>
          </p:nvSpPr>
          <p:spPr>
            <a:xfrm>
              <a:off x="4534215" y="2311103"/>
              <a:ext cx="862381" cy="45719"/>
            </a:xfrm>
            <a:prstGeom prst="rect">
              <a:avLst/>
            </a:prstGeom>
            <a:solidFill>
              <a:schemeClr val="accent3"/>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pPr>
              <a:endParaRPr sz="2800" kern="0">
                <a:solidFill>
                  <a:srgbClr val="FFFFFF"/>
                </a:solidFill>
                <a:latin typeface="Calibri"/>
                <a:ea typeface="Calibri"/>
                <a:cs typeface="Calibri"/>
                <a:sym typeface="Calibri"/>
              </a:endParaRPr>
            </a:p>
          </p:txBody>
        </p:sp>
        <p:sp>
          <p:nvSpPr>
            <p:cNvPr id="299" name="Google Shape;299;p6"/>
            <p:cNvSpPr/>
            <p:nvPr/>
          </p:nvSpPr>
          <p:spPr>
            <a:xfrm>
              <a:off x="5396596" y="2311103"/>
              <a:ext cx="862381" cy="45719"/>
            </a:xfrm>
            <a:prstGeom prst="rect">
              <a:avLst/>
            </a:prstGeom>
            <a:solidFill>
              <a:schemeClr val="accent4"/>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pPr>
              <a:endParaRPr sz="2800" kern="0">
                <a:solidFill>
                  <a:srgbClr val="FFFFFF"/>
                </a:solidFill>
                <a:latin typeface="Calibri"/>
                <a:ea typeface="Calibri"/>
                <a:cs typeface="Calibri"/>
                <a:sym typeface="Calibri"/>
              </a:endParaRPr>
            </a:p>
          </p:txBody>
        </p:sp>
      </p:grpSp>
      <p:sp>
        <p:nvSpPr>
          <p:cNvPr id="300" name="Google Shape;300;p6"/>
          <p:cNvSpPr txBox="1"/>
          <p:nvPr/>
        </p:nvSpPr>
        <p:spPr>
          <a:xfrm>
            <a:off x="9394846" y="3671736"/>
            <a:ext cx="7791656" cy="2554545"/>
          </a:xfrm>
          <a:prstGeom prst="rect">
            <a:avLst/>
          </a:prstGeom>
          <a:noFill/>
          <a:ln>
            <a:noFill/>
          </a:ln>
        </p:spPr>
        <p:txBody>
          <a:bodyPr spcFirstLastPara="1" wrap="square" lIns="91425" tIns="45700" rIns="91425" bIns="45700" anchor="t" anchorCtr="0">
            <a:spAutoFit/>
          </a:bodyPr>
          <a:lstStyle/>
          <a:p>
            <a:pPr algn="ctr">
              <a:buClr>
                <a:srgbClr val="000000"/>
              </a:buClr>
            </a:pPr>
            <a:r>
              <a:rPr lang="en-US" sz="3200" kern="0" dirty="0">
                <a:solidFill>
                  <a:srgbClr val="196674"/>
                </a:solidFill>
                <a:latin typeface="Calibri"/>
                <a:ea typeface="Calibri"/>
                <a:cs typeface="Calibri"/>
                <a:sym typeface="Calibri"/>
              </a:rPr>
              <a:t>the only global, membership-funded </a:t>
            </a:r>
          </a:p>
          <a:p>
            <a:pPr algn="ctr">
              <a:buClr>
                <a:srgbClr val="000000"/>
              </a:buClr>
            </a:pPr>
            <a:r>
              <a:rPr lang="en-US" sz="3200" kern="0" dirty="0">
                <a:solidFill>
                  <a:srgbClr val="196674"/>
                </a:solidFill>
                <a:latin typeface="Calibri"/>
                <a:ea typeface="Calibri"/>
                <a:cs typeface="Calibri"/>
                <a:sym typeface="Calibri"/>
              </a:rPr>
              <a:t>non-profit alliance dedicated to accelerating the adoption of Enterprise Augmented Reality (AR) by supporting the growth of a comprehensive ecosystem</a:t>
            </a:r>
            <a:endParaRPr sz="3200" kern="0" dirty="0">
              <a:solidFill>
                <a:srgbClr val="196674"/>
              </a:solidFill>
              <a:latin typeface="Calibri"/>
              <a:ea typeface="Calibri"/>
              <a:cs typeface="Calibri"/>
              <a:sym typeface="Calibri"/>
            </a:endParaRPr>
          </a:p>
        </p:txBody>
      </p:sp>
      <p:sp>
        <p:nvSpPr>
          <p:cNvPr id="301" name="Google Shape;301;p6"/>
          <p:cNvSpPr txBox="1"/>
          <p:nvPr/>
        </p:nvSpPr>
        <p:spPr>
          <a:xfrm>
            <a:off x="9841450" y="1840136"/>
            <a:ext cx="6898449" cy="1384866"/>
          </a:xfrm>
          <a:prstGeom prst="rect">
            <a:avLst/>
          </a:prstGeom>
          <a:noFill/>
          <a:ln>
            <a:noFill/>
          </a:ln>
        </p:spPr>
        <p:txBody>
          <a:bodyPr spcFirstLastPara="1" wrap="square" lIns="91425" tIns="45700" rIns="91425" bIns="45700" anchor="t" anchorCtr="0">
            <a:spAutoFit/>
          </a:bodyPr>
          <a:lstStyle/>
          <a:p>
            <a:pPr algn="ctr">
              <a:buClr>
                <a:srgbClr val="000000"/>
              </a:buClr>
            </a:pPr>
            <a:r>
              <a:rPr lang="en-US" sz="8399" b="1" kern="0">
                <a:solidFill>
                  <a:srgbClr val="0A364A"/>
                </a:solidFill>
                <a:latin typeface="Calibri"/>
                <a:ea typeface="Calibri"/>
                <a:cs typeface="Calibri"/>
                <a:sym typeface="Calibri"/>
              </a:rPr>
              <a:t>The AREA is…</a:t>
            </a:r>
            <a:endParaRPr sz="7999" b="1" kern="0">
              <a:solidFill>
                <a:srgbClr val="0A364A"/>
              </a:solidFill>
              <a:latin typeface="Calibri"/>
              <a:ea typeface="Calibri"/>
              <a:cs typeface="Calibri"/>
              <a:sym typeface="Calibri"/>
            </a:endParaRPr>
          </a:p>
        </p:txBody>
      </p:sp>
      <p:sp>
        <p:nvSpPr>
          <p:cNvPr id="302" name="Google Shape;302;p6"/>
          <p:cNvSpPr txBox="1"/>
          <p:nvPr/>
        </p:nvSpPr>
        <p:spPr>
          <a:xfrm>
            <a:off x="17269046" y="8350440"/>
            <a:ext cx="676975" cy="547640"/>
          </a:xfrm>
          <a:prstGeom prst="rect">
            <a:avLst/>
          </a:prstGeom>
          <a:noFill/>
          <a:ln>
            <a:noFill/>
          </a:ln>
        </p:spPr>
        <p:txBody>
          <a:bodyPr spcFirstLastPara="1" wrap="square" lIns="182850" tIns="91425" rIns="182850" bIns="91425" anchor="ctr" anchorCtr="0">
            <a:noAutofit/>
          </a:bodyPr>
          <a:lstStyle/>
          <a:p>
            <a:pPr algn="r">
              <a:buClr>
                <a:srgbClr val="000000"/>
              </a:buClr>
            </a:pPr>
            <a:fld id="{00000000-1234-1234-1234-123412341234}" type="slidenum">
              <a:rPr lang="en-US" sz="2400" kern="0">
                <a:solidFill>
                  <a:srgbClr val="FFFFFF"/>
                </a:solidFill>
                <a:latin typeface="Helvetica Neue"/>
                <a:ea typeface="Helvetica Neue"/>
                <a:cs typeface="Helvetica Neue"/>
                <a:sym typeface="Helvetica Neue"/>
              </a:rPr>
              <a:pPr algn="r">
                <a:buClr>
                  <a:srgbClr val="000000"/>
                </a:buClr>
              </a:pPr>
              <a:t>10</a:t>
            </a:fld>
            <a:endParaRPr sz="2400" kern="0">
              <a:solidFill>
                <a:srgbClr val="FFFFFF"/>
              </a:solidFill>
              <a:latin typeface="Helvetica Neue"/>
              <a:ea typeface="Helvetica Neue"/>
              <a:cs typeface="Helvetica Neue"/>
              <a:sym typeface="Helvetica Neue"/>
            </a:endParaRPr>
          </a:p>
        </p:txBody>
      </p:sp>
      <p:sp>
        <p:nvSpPr>
          <p:cNvPr id="303" name="Google Shape;303;p6"/>
          <p:cNvSpPr txBox="1"/>
          <p:nvPr/>
        </p:nvSpPr>
        <p:spPr>
          <a:xfrm>
            <a:off x="9661005" y="6788807"/>
            <a:ext cx="1238536" cy="646331"/>
          </a:xfrm>
          <a:prstGeom prst="rect">
            <a:avLst/>
          </a:prstGeom>
          <a:noFill/>
          <a:ln>
            <a:noFill/>
          </a:ln>
        </p:spPr>
        <p:txBody>
          <a:bodyPr spcFirstLastPara="1" wrap="square" lIns="91425" tIns="45700" rIns="91425" bIns="45700" anchor="t" anchorCtr="0">
            <a:spAutoFit/>
          </a:bodyPr>
          <a:lstStyle/>
          <a:p>
            <a:pPr algn="ctr">
              <a:buClr>
                <a:srgbClr val="000000"/>
              </a:buClr>
            </a:pPr>
            <a:r>
              <a:rPr lang="en-US" b="1" kern="0">
                <a:solidFill>
                  <a:srgbClr val="196674"/>
                </a:solidFill>
                <a:latin typeface="Calibri"/>
                <a:ea typeface="Calibri"/>
                <a:cs typeface="Calibri"/>
                <a:sym typeface="Calibri"/>
              </a:rPr>
              <a:t>Thought Leadership</a:t>
            </a:r>
            <a:endParaRPr sz="1400" kern="0">
              <a:solidFill>
                <a:srgbClr val="000000"/>
              </a:solidFill>
              <a:latin typeface="Arial"/>
              <a:cs typeface="Arial"/>
              <a:sym typeface="Arial"/>
            </a:endParaRPr>
          </a:p>
        </p:txBody>
      </p:sp>
      <p:grpSp>
        <p:nvGrpSpPr>
          <p:cNvPr id="304" name="Google Shape;304;p6"/>
          <p:cNvGrpSpPr/>
          <p:nvPr/>
        </p:nvGrpSpPr>
        <p:grpSpPr>
          <a:xfrm>
            <a:off x="9813791" y="7534447"/>
            <a:ext cx="932964" cy="932962"/>
            <a:chOff x="9575003" y="8689384"/>
            <a:chExt cx="932964" cy="932962"/>
          </a:xfrm>
        </p:grpSpPr>
        <p:sp>
          <p:nvSpPr>
            <p:cNvPr id="305" name="Google Shape;305;p6"/>
            <p:cNvSpPr/>
            <p:nvPr/>
          </p:nvSpPr>
          <p:spPr>
            <a:xfrm>
              <a:off x="9575003" y="8689384"/>
              <a:ext cx="932964" cy="932962"/>
            </a:xfrm>
            <a:prstGeom prst="ellipse">
              <a:avLst/>
            </a:prstGeom>
            <a:solidFill>
              <a:srgbClr val="0A364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pPr>
              <a:endParaRPr kern="0">
                <a:solidFill>
                  <a:srgbClr val="196674"/>
                </a:solidFill>
                <a:latin typeface="Calibri"/>
                <a:ea typeface="Calibri"/>
                <a:cs typeface="Calibri"/>
                <a:sym typeface="Calibri"/>
              </a:endParaRPr>
            </a:p>
          </p:txBody>
        </p:sp>
        <p:pic>
          <p:nvPicPr>
            <p:cNvPr id="306" name="Google Shape;306;p6" descr="4.png"/>
            <p:cNvPicPr preferRelativeResize="0"/>
            <p:nvPr/>
          </p:nvPicPr>
          <p:blipFill rotWithShape="1">
            <a:blip r:embed="rId3">
              <a:alphaModFix/>
            </a:blip>
            <a:srcRect/>
            <a:stretch/>
          </p:blipFill>
          <p:spPr>
            <a:xfrm>
              <a:off x="9689608" y="8803988"/>
              <a:ext cx="703754" cy="703754"/>
            </a:xfrm>
            <a:prstGeom prst="rect">
              <a:avLst/>
            </a:prstGeom>
            <a:noFill/>
            <a:ln>
              <a:noFill/>
            </a:ln>
          </p:spPr>
        </p:pic>
      </p:grpSp>
      <p:sp>
        <p:nvSpPr>
          <p:cNvPr id="307" name="Google Shape;307;p6"/>
          <p:cNvSpPr txBox="1"/>
          <p:nvPr/>
        </p:nvSpPr>
        <p:spPr>
          <a:xfrm>
            <a:off x="9661005" y="8601954"/>
            <a:ext cx="1238536" cy="369332"/>
          </a:xfrm>
          <a:prstGeom prst="rect">
            <a:avLst/>
          </a:prstGeom>
          <a:noFill/>
          <a:ln>
            <a:noFill/>
          </a:ln>
        </p:spPr>
        <p:txBody>
          <a:bodyPr spcFirstLastPara="1" wrap="square" lIns="91425" tIns="45700" rIns="91425" bIns="45700" anchor="t" anchorCtr="0">
            <a:spAutoFit/>
          </a:bodyPr>
          <a:lstStyle/>
          <a:p>
            <a:pPr algn="ctr">
              <a:buClr>
                <a:srgbClr val="000000"/>
              </a:buClr>
            </a:pPr>
            <a:r>
              <a:rPr lang="en-US" b="1" kern="0">
                <a:solidFill>
                  <a:srgbClr val="196674"/>
                </a:solidFill>
                <a:latin typeface="Calibri"/>
                <a:ea typeface="Calibri"/>
                <a:cs typeface="Calibri"/>
                <a:sym typeface="Calibri"/>
              </a:rPr>
              <a:t>Research</a:t>
            </a:r>
            <a:endParaRPr sz="1400" kern="0">
              <a:solidFill>
                <a:srgbClr val="000000"/>
              </a:solidFill>
              <a:latin typeface="Arial"/>
              <a:cs typeface="Arial"/>
              <a:sym typeface="Arial"/>
            </a:endParaRPr>
          </a:p>
        </p:txBody>
      </p:sp>
      <p:sp>
        <p:nvSpPr>
          <p:cNvPr id="308" name="Google Shape;308;p6"/>
          <p:cNvSpPr txBox="1"/>
          <p:nvPr/>
        </p:nvSpPr>
        <p:spPr>
          <a:xfrm>
            <a:off x="11546917" y="6788807"/>
            <a:ext cx="1563300" cy="646331"/>
          </a:xfrm>
          <a:prstGeom prst="rect">
            <a:avLst/>
          </a:prstGeom>
          <a:noFill/>
          <a:ln>
            <a:noFill/>
          </a:ln>
        </p:spPr>
        <p:txBody>
          <a:bodyPr spcFirstLastPara="1" wrap="square" lIns="91425" tIns="45700" rIns="91425" bIns="45700" anchor="t" anchorCtr="0">
            <a:spAutoFit/>
          </a:bodyPr>
          <a:lstStyle/>
          <a:p>
            <a:pPr algn="ctr">
              <a:buClr>
                <a:srgbClr val="000000"/>
              </a:buClr>
            </a:pPr>
            <a:r>
              <a:rPr lang="en-US" b="1" kern="0">
                <a:solidFill>
                  <a:srgbClr val="196674"/>
                </a:solidFill>
                <a:latin typeface="Calibri"/>
                <a:ea typeface="Calibri"/>
                <a:cs typeface="Calibri"/>
                <a:sym typeface="Calibri"/>
              </a:rPr>
              <a:t>Networking</a:t>
            </a:r>
            <a:endParaRPr sz="1400" kern="0">
              <a:solidFill>
                <a:srgbClr val="000000"/>
              </a:solidFill>
              <a:latin typeface="Arial"/>
              <a:cs typeface="Arial"/>
              <a:sym typeface="Arial"/>
            </a:endParaRPr>
          </a:p>
          <a:p>
            <a:pPr algn="ctr">
              <a:buClr>
                <a:srgbClr val="000000"/>
              </a:buClr>
            </a:pPr>
            <a:r>
              <a:rPr lang="en-US" b="1" kern="0">
                <a:solidFill>
                  <a:srgbClr val="196674"/>
                </a:solidFill>
                <a:latin typeface="Calibri"/>
                <a:ea typeface="Calibri"/>
                <a:cs typeface="Calibri"/>
                <a:sym typeface="Calibri"/>
              </a:rPr>
              <a:t>&amp; Marketing</a:t>
            </a:r>
            <a:endParaRPr sz="1400" kern="0">
              <a:solidFill>
                <a:srgbClr val="000000"/>
              </a:solidFill>
              <a:latin typeface="Arial"/>
              <a:cs typeface="Arial"/>
              <a:sym typeface="Arial"/>
            </a:endParaRPr>
          </a:p>
        </p:txBody>
      </p:sp>
      <p:grpSp>
        <p:nvGrpSpPr>
          <p:cNvPr id="309" name="Google Shape;309;p6"/>
          <p:cNvGrpSpPr/>
          <p:nvPr/>
        </p:nvGrpSpPr>
        <p:grpSpPr>
          <a:xfrm>
            <a:off x="11862085" y="7534447"/>
            <a:ext cx="932964" cy="932962"/>
            <a:chOff x="11031752" y="8689384"/>
            <a:chExt cx="932964" cy="932962"/>
          </a:xfrm>
        </p:grpSpPr>
        <p:sp>
          <p:nvSpPr>
            <p:cNvPr id="310" name="Google Shape;310;p6"/>
            <p:cNvSpPr/>
            <p:nvPr/>
          </p:nvSpPr>
          <p:spPr>
            <a:xfrm>
              <a:off x="11031752" y="8689384"/>
              <a:ext cx="932964" cy="932962"/>
            </a:xfrm>
            <a:prstGeom prst="ellipse">
              <a:avLst/>
            </a:prstGeom>
            <a:solidFill>
              <a:schemeClr val="accent2"/>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pPr>
              <a:endParaRPr kern="0">
                <a:solidFill>
                  <a:srgbClr val="196674"/>
                </a:solidFill>
                <a:latin typeface="Calibri"/>
                <a:ea typeface="Calibri"/>
                <a:cs typeface="Calibri"/>
                <a:sym typeface="Calibri"/>
              </a:endParaRPr>
            </a:p>
          </p:txBody>
        </p:sp>
        <p:pic>
          <p:nvPicPr>
            <p:cNvPr id="311" name="Google Shape;311;p6"/>
            <p:cNvPicPr preferRelativeResize="0"/>
            <p:nvPr/>
          </p:nvPicPr>
          <p:blipFill rotWithShape="1">
            <a:blip r:embed="rId4">
              <a:alphaModFix/>
            </a:blip>
            <a:srcRect/>
            <a:stretch/>
          </p:blipFill>
          <p:spPr>
            <a:xfrm>
              <a:off x="11146357" y="8803988"/>
              <a:ext cx="703754" cy="703754"/>
            </a:xfrm>
            <a:prstGeom prst="rect">
              <a:avLst/>
            </a:prstGeom>
            <a:noFill/>
            <a:ln>
              <a:noFill/>
            </a:ln>
          </p:spPr>
        </p:pic>
      </p:grpSp>
      <p:sp>
        <p:nvSpPr>
          <p:cNvPr id="312" name="Google Shape;312;p6"/>
          <p:cNvSpPr txBox="1"/>
          <p:nvPr/>
        </p:nvSpPr>
        <p:spPr>
          <a:xfrm>
            <a:off x="11618240" y="8601954"/>
            <a:ext cx="1689708" cy="369332"/>
          </a:xfrm>
          <a:prstGeom prst="rect">
            <a:avLst/>
          </a:prstGeom>
          <a:noFill/>
          <a:ln>
            <a:noFill/>
          </a:ln>
        </p:spPr>
        <p:txBody>
          <a:bodyPr spcFirstLastPara="1" wrap="square" lIns="91425" tIns="45700" rIns="91425" bIns="45700" anchor="t" anchorCtr="0">
            <a:spAutoFit/>
          </a:bodyPr>
          <a:lstStyle/>
          <a:p>
            <a:pPr algn="ctr">
              <a:buClr>
                <a:srgbClr val="000000"/>
              </a:buClr>
            </a:pPr>
            <a:r>
              <a:rPr lang="en-US" b="1" kern="0">
                <a:solidFill>
                  <a:srgbClr val="196674"/>
                </a:solidFill>
                <a:latin typeface="Calibri"/>
                <a:ea typeface="Calibri"/>
                <a:cs typeface="Calibri"/>
                <a:sym typeface="Calibri"/>
              </a:rPr>
              <a:t>Requirements</a:t>
            </a:r>
            <a:endParaRPr sz="1400" kern="0">
              <a:solidFill>
                <a:srgbClr val="000000"/>
              </a:solidFill>
              <a:latin typeface="Arial"/>
              <a:cs typeface="Arial"/>
              <a:sym typeface="Arial"/>
            </a:endParaRPr>
          </a:p>
        </p:txBody>
      </p:sp>
      <p:sp>
        <p:nvSpPr>
          <p:cNvPr id="313" name="Google Shape;313;p6"/>
          <p:cNvSpPr txBox="1"/>
          <p:nvPr/>
        </p:nvSpPr>
        <p:spPr>
          <a:xfrm>
            <a:off x="13689976" y="6927305"/>
            <a:ext cx="1373770" cy="369332"/>
          </a:xfrm>
          <a:prstGeom prst="rect">
            <a:avLst/>
          </a:prstGeom>
          <a:noFill/>
          <a:ln>
            <a:noFill/>
          </a:ln>
        </p:spPr>
        <p:txBody>
          <a:bodyPr spcFirstLastPara="1" wrap="square" lIns="91425" tIns="45700" rIns="91425" bIns="45700" anchor="t" anchorCtr="0">
            <a:spAutoFit/>
          </a:bodyPr>
          <a:lstStyle/>
          <a:p>
            <a:pPr algn="ctr">
              <a:buClr>
                <a:srgbClr val="000000"/>
              </a:buClr>
            </a:pPr>
            <a:r>
              <a:rPr lang="en-US" b="1" kern="0">
                <a:solidFill>
                  <a:srgbClr val="196674"/>
                </a:solidFill>
                <a:latin typeface="Calibri"/>
                <a:ea typeface="Calibri"/>
                <a:cs typeface="Calibri"/>
                <a:sym typeface="Calibri"/>
              </a:rPr>
              <a:t>Education</a:t>
            </a:r>
            <a:endParaRPr sz="1400" kern="0">
              <a:solidFill>
                <a:srgbClr val="000000"/>
              </a:solidFill>
              <a:latin typeface="Arial"/>
              <a:cs typeface="Arial"/>
              <a:sym typeface="Arial"/>
            </a:endParaRPr>
          </a:p>
        </p:txBody>
      </p:sp>
      <p:grpSp>
        <p:nvGrpSpPr>
          <p:cNvPr id="314" name="Google Shape;314;p6"/>
          <p:cNvGrpSpPr/>
          <p:nvPr/>
        </p:nvGrpSpPr>
        <p:grpSpPr>
          <a:xfrm>
            <a:off x="13910379" y="7534447"/>
            <a:ext cx="932964" cy="932962"/>
            <a:chOff x="12544493" y="8689384"/>
            <a:chExt cx="932964" cy="932962"/>
          </a:xfrm>
        </p:grpSpPr>
        <p:sp>
          <p:nvSpPr>
            <p:cNvPr id="315" name="Google Shape;315;p6"/>
            <p:cNvSpPr/>
            <p:nvPr/>
          </p:nvSpPr>
          <p:spPr>
            <a:xfrm>
              <a:off x="12544493" y="8689384"/>
              <a:ext cx="932964" cy="932962"/>
            </a:xfrm>
            <a:prstGeom prst="ellipse">
              <a:avLst/>
            </a:prstGeom>
            <a:solidFill>
              <a:schemeClr val="accent4"/>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pPr>
              <a:endParaRPr kern="0">
                <a:solidFill>
                  <a:srgbClr val="196674"/>
                </a:solidFill>
                <a:latin typeface="Calibri"/>
                <a:ea typeface="Calibri"/>
                <a:cs typeface="Calibri"/>
                <a:sym typeface="Calibri"/>
              </a:endParaRPr>
            </a:p>
          </p:txBody>
        </p:sp>
        <p:pic>
          <p:nvPicPr>
            <p:cNvPr id="316" name="Google Shape;316;p6"/>
            <p:cNvPicPr preferRelativeResize="0"/>
            <p:nvPr/>
          </p:nvPicPr>
          <p:blipFill rotWithShape="1">
            <a:blip r:embed="rId5">
              <a:alphaModFix/>
            </a:blip>
            <a:srcRect/>
            <a:stretch/>
          </p:blipFill>
          <p:spPr>
            <a:xfrm>
              <a:off x="12659099" y="8803988"/>
              <a:ext cx="703754" cy="703754"/>
            </a:xfrm>
            <a:prstGeom prst="rect">
              <a:avLst/>
            </a:prstGeom>
            <a:noFill/>
            <a:ln>
              <a:noFill/>
            </a:ln>
          </p:spPr>
        </p:pic>
      </p:grpSp>
      <p:sp>
        <p:nvSpPr>
          <p:cNvPr id="317" name="Google Shape;317;p6"/>
          <p:cNvSpPr txBox="1"/>
          <p:nvPr/>
        </p:nvSpPr>
        <p:spPr>
          <a:xfrm>
            <a:off x="13809212" y="8601954"/>
            <a:ext cx="1135298" cy="369332"/>
          </a:xfrm>
          <a:prstGeom prst="rect">
            <a:avLst/>
          </a:prstGeom>
          <a:noFill/>
          <a:ln>
            <a:noFill/>
          </a:ln>
        </p:spPr>
        <p:txBody>
          <a:bodyPr spcFirstLastPara="1" wrap="square" lIns="91425" tIns="45700" rIns="91425" bIns="45700" anchor="t" anchorCtr="0">
            <a:spAutoFit/>
          </a:bodyPr>
          <a:lstStyle/>
          <a:p>
            <a:pPr algn="ctr">
              <a:buClr>
                <a:srgbClr val="000000"/>
              </a:buClr>
            </a:pPr>
            <a:r>
              <a:rPr lang="en-US" b="1" kern="0">
                <a:solidFill>
                  <a:srgbClr val="196674"/>
                </a:solidFill>
                <a:latin typeface="Calibri"/>
                <a:ea typeface="Calibri"/>
                <a:cs typeface="Calibri"/>
                <a:sym typeface="Calibri"/>
              </a:rPr>
              <a:t>Safety</a:t>
            </a:r>
            <a:endParaRPr sz="1400" kern="0">
              <a:solidFill>
                <a:srgbClr val="000000"/>
              </a:solidFill>
              <a:latin typeface="Arial"/>
              <a:cs typeface="Arial"/>
              <a:sym typeface="Arial"/>
            </a:endParaRPr>
          </a:p>
        </p:txBody>
      </p:sp>
      <p:sp>
        <p:nvSpPr>
          <p:cNvPr id="318" name="Google Shape;318;p6"/>
          <p:cNvSpPr txBox="1"/>
          <p:nvPr/>
        </p:nvSpPr>
        <p:spPr>
          <a:xfrm>
            <a:off x="15488443" y="6788807"/>
            <a:ext cx="1873426" cy="646331"/>
          </a:xfrm>
          <a:prstGeom prst="rect">
            <a:avLst/>
          </a:prstGeom>
          <a:noFill/>
          <a:ln>
            <a:noFill/>
          </a:ln>
        </p:spPr>
        <p:txBody>
          <a:bodyPr spcFirstLastPara="1" wrap="square" lIns="91425" tIns="45700" rIns="91425" bIns="45700" anchor="t" anchorCtr="0">
            <a:spAutoFit/>
          </a:bodyPr>
          <a:lstStyle/>
          <a:p>
            <a:pPr algn="ctr">
              <a:buClr>
                <a:srgbClr val="000000"/>
              </a:buClr>
            </a:pPr>
            <a:r>
              <a:rPr lang="en-US" b="1" kern="0">
                <a:solidFill>
                  <a:srgbClr val="196674"/>
                </a:solidFill>
                <a:latin typeface="Calibri"/>
                <a:ea typeface="Calibri"/>
                <a:cs typeface="Calibri"/>
                <a:sym typeface="Calibri"/>
              </a:rPr>
              <a:t>Reducing Barriers to adoption</a:t>
            </a:r>
            <a:endParaRPr sz="1400" kern="0">
              <a:solidFill>
                <a:srgbClr val="000000"/>
              </a:solidFill>
              <a:latin typeface="Arial"/>
              <a:cs typeface="Arial"/>
              <a:sym typeface="Arial"/>
            </a:endParaRPr>
          </a:p>
        </p:txBody>
      </p:sp>
      <p:sp>
        <p:nvSpPr>
          <p:cNvPr id="319" name="Google Shape;319;p6"/>
          <p:cNvSpPr txBox="1"/>
          <p:nvPr/>
        </p:nvSpPr>
        <p:spPr>
          <a:xfrm>
            <a:off x="15947038" y="8601954"/>
            <a:ext cx="997804" cy="369332"/>
          </a:xfrm>
          <a:prstGeom prst="rect">
            <a:avLst/>
          </a:prstGeom>
          <a:noFill/>
          <a:ln>
            <a:noFill/>
          </a:ln>
        </p:spPr>
        <p:txBody>
          <a:bodyPr spcFirstLastPara="1" wrap="square" lIns="91425" tIns="45700" rIns="91425" bIns="45700" anchor="t" anchorCtr="0">
            <a:spAutoFit/>
          </a:bodyPr>
          <a:lstStyle/>
          <a:p>
            <a:pPr algn="ctr">
              <a:buClr>
                <a:srgbClr val="000000"/>
              </a:buClr>
            </a:pPr>
            <a:r>
              <a:rPr lang="en-US" b="1" kern="0">
                <a:solidFill>
                  <a:srgbClr val="196674"/>
                </a:solidFill>
                <a:latin typeface="Calibri"/>
                <a:ea typeface="Calibri"/>
                <a:cs typeface="Calibri"/>
                <a:sym typeface="Calibri"/>
              </a:rPr>
              <a:t>Security</a:t>
            </a:r>
            <a:endParaRPr sz="1400" kern="0">
              <a:solidFill>
                <a:srgbClr val="000000"/>
              </a:solidFill>
              <a:latin typeface="Arial"/>
              <a:cs typeface="Arial"/>
              <a:sym typeface="Arial"/>
            </a:endParaRPr>
          </a:p>
        </p:txBody>
      </p:sp>
      <p:grpSp>
        <p:nvGrpSpPr>
          <p:cNvPr id="320" name="Google Shape;320;p6"/>
          <p:cNvGrpSpPr/>
          <p:nvPr/>
        </p:nvGrpSpPr>
        <p:grpSpPr>
          <a:xfrm>
            <a:off x="15958674" y="7534447"/>
            <a:ext cx="932964" cy="932962"/>
            <a:chOff x="14011633" y="8689384"/>
            <a:chExt cx="932964" cy="932962"/>
          </a:xfrm>
        </p:grpSpPr>
        <p:sp>
          <p:nvSpPr>
            <p:cNvPr id="321" name="Google Shape;321;p6"/>
            <p:cNvSpPr/>
            <p:nvPr/>
          </p:nvSpPr>
          <p:spPr>
            <a:xfrm>
              <a:off x="14011633" y="8689384"/>
              <a:ext cx="932964" cy="932962"/>
            </a:xfrm>
            <a:prstGeom prst="ellipse">
              <a:avLst/>
            </a:prstGeom>
            <a:solidFill>
              <a:srgbClr val="9EDEF4"/>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algn="ctr">
                <a:buClr>
                  <a:srgbClr val="000000"/>
                </a:buClr>
              </a:pPr>
              <a:endParaRPr kern="0">
                <a:solidFill>
                  <a:srgbClr val="196674"/>
                </a:solidFill>
                <a:latin typeface="Calibri"/>
                <a:ea typeface="Calibri"/>
                <a:cs typeface="Calibri"/>
                <a:sym typeface="Calibri"/>
              </a:endParaRPr>
            </a:p>
          </p:txBody>
        </p:sp>
        <p:pic>
          <p:nvPicPr>
            <p:cNvPr id="322" name="Google Shape;322;p6"/>
            <p:cNvPicPr preferRelativeResize="0"/>
            <p:nvPr/>
          </p:nvPicPr>
          <p:blipFill rotWithShape="1">
            <a:blip r:embed="rId4">
              <a:alphaModFix/>
            </a:blip>
            <a:srcRect/>
            <a:stretch/>
          </p:blipFill>
          <p:spPr>
            <a:xfrm>
              <a:off x="14147022" y="8803988"/>
              <a:ext cx="703754" cy="703754"/>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0FF15-BB5E-7EBA-4CD4-2DB59994251E}"/>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261ADE65-7BB5-1D89-3ED4-D7F16D545E4E}"/>
              </a:ext>
            </a:extLst>
          </p:cNvPr>
          <p:cNvPicPr>
            <a:picLocks noChangeAspect="1"/>
          </p:cNvPicPr>
          <p:nvPr/>
        </p:nvPicPr>
        <p:blipFill>
          <a:blip r:embed="rId3"/>
          <a:stretch>
            <a:fillRect/>
          </a:stretch>
        </p:blipFill>
        <p:spPr>
          <a:xfrm>
            <a:off x="-776488" y="1584643"/>
            <a:ext cx="19840975" cy="9445982"/>
          </a:xfrm>
          <a:prstGeom prst="rect">
            <a:avLst/>
          </a:prstGeom>
        </p:spPr>
      </p:pic>
      <p:cxnSp>
        <p:nvCxnSpPr>
          <p:cNvPr id="182" name="Straight Connector 181">
            <a:extLst>
              <a:ext uri="{FF2B5EF4-FFF2-40B4-BE49-F238E27FC236}">
                <a16:creationId xmlns:a16="http://schemas.microsoft.com/office/drawing/2014/main" id="{C86CE60F-5509-077F-6C98-BAB27E11A873}"/>
              </a:ext>
            </a:extLst>
          </p:cNvPr>
          <p:cNvCxnSpPr>
            <a:cxnSpLocks/>
            <a:stCxn id="147" idx="0"/>
          </p:cNvCxnSpPr>
          <p:nvPr/>
        </p:nvCxnSpPr>
        <p:spPr>
          <a:xfrm flipH="1" flipV="1">
            <a:off x="6908052" y="7967506"/>
            <a:ext cx="640746" cy="1679163"/>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DA307584-91AC-31E3-CCB0-7F3B6AFA1C8B}"/>
              </a:ext>
            </a:extLst>
          </p:cNvPr>
          <p:cNvSpPr/>
          <p:nvPr/>
        </p:nvSpPr>
        <p:spPr>
          <a:xfrm>
            <a:off x="8776146" y="8673572"/>
            <a:ext cx="364254" cy="364254"/>
          </a:xfrm>
          <a:prstGeom prst="ellipse">
            <a:avLst/>
          </a:prstGeom>
          <a:solidFill>
            <a:schemeClr val="bg1"/>
          </a:solidFill>
          <a:ln w="2540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39" name="Rectangle 138">
            <a:extLst>
              <a:ext uri="{FF2B5EF4-FFF2-40B4-BE49-F238E27FC236}">
                <a16:creationId xmlns:a16="http://schemas.microsoft.com/office/drawing/2014/main" id="{10A62D6B-0825-CF2E-FB30-B0BCBCDC1026}"/>
              </a:ext>
            </a:extLst>
          </p:cNvPr>
          <p:cNvSpPr/>
          <p:nvPr/>
        </p:nvSpPr>
        <p:spPr>
          <a:xfrm>
            <a:off x="595234" y="7713589"/>
            <a:ext cx="5344228" cy="257914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36" name="TextBox 135">
            <a:extLst>
              <a:ext uri="{FF2B5EF4-FFF2-40B4-BE49-F238E27FC236}">
                <a16:creationId xmlns:a16="http://schemas.microsoft.com/office/drawing/2014/main" id="{46FB1786-20A2-5EE7-AD98-60E0ACF81BCC}"/>
              </a:ext>
            </a:extLst>
          </p:cNvPr>
          <p:cNvSpPr txBox="1"/>
          <p:nvPr/>
        </p:nvSpPr>
        <p:spPr>
          <a:xfrm>
            <a:off x="701600" y="8526271"/>
            <a:ext cx="4757347" cy="1431161"/>
          </a:xfrm>
          <a:prstGeom prst="rect">
            <a:avLst/>
          </a:prstGeom>
          <a:noFill/>
        </p:spPr>
        <p:txBody>
          <a:bodyPr wrap="square" rtlCol="0">
            <a:spAutoFit/>
          </a:bodyPr>
          <a:lstStyle/>
          <a:p>
            <a:pPr defTabSz="914176">
              <a:buClr>
                <a:srgbClr val="000000"/>
              </a:buClr>
              <a:defRPr/>
            </a:pPr>
            <a:r>
              <a:rPr lang="en-US" sz="2100" b="1" kern="0">
                <a:solidFill>
                  <a:srgbClr val="CBDD66"/>
                </a:solidFill>
                <a:latin typeface="Inter Extra Bold" panose="020B0502030000000004" pitchFamily="34" charset="0"/>
                <a:ea typeface="Inter Extra Bold" panose="020B0502030000000004" pitchFamily="34" charset="0"/>
                <a:cs typeface="Inter Extra Bold" panose="020B0502030000000004" pitchFamily="34" charset="0"/>
                <a:sym typeface="Arial"/>
              </a:rPr>
              <a:t>MEMBERS</a:t>
            </a:r>
            <a:br>
              <a:rPr lang="en-US" sz="2100" b="1" kern="0">
                <a:solidFill>
                  <a:srgbClr val="CBDD66"/>
                </a:solidFill>
                <a:latin typeface="Inter Extra Bold" panose="020B0502030000000004" pitchFamily="34" charset="0"/>
                <a:ea typeface="Inter Extra Bold" panose="020B0502030000000004" pitchFamily="34" charset="0"/>
                <a:cs typeface="Inter Extra Bold" panose="020B0502030000000004" pitchFamily="34" charset="0"/>
                <a:sym typeface="Arial"/>
              </a:rPr>
            </a:br>
            <a:endParaRPr lang="en-US" sz="2100" b="1" kern="0">
              <a:solidFill>
                <a:srgbClr val="CBDD66"/>
              </a:solidFill>
              <a:latin typeface="Inter Extra Bold" panose="020B0502030000000004" pitchFamily="34" charset="0"/>
              <a:ea typeface="Inter Extra Bold" panose="020B0502030000000004" pitchFamily="34" charset="0"/>
              <a:cs typeface="Inter Extra Bold" panose="020B0502030000000004" pitchFamily="34" charset="0"/>
              <a:sym typeface="Arial"/>
            </a:endParaRPr>
          </a:p>
          <a:p>
            <a:pPr defTabSz="914176">
              <a:buClr>
                <a:srgbClr val="000000"/>
              </a:buClr>
              <a:defRPr/>
            </a:pPr>
            <a:r>
              <a:rPr lang="en-US" sz="1500" kern="0">
                <a:solidFill>
                  <a:prstClr val="white"/>
                </a:solidFill>
                <a:latin typeface="Inter" panose="020B0502030000000004" pitchFamily="34" charset="0"/>
                <a:ea typeface="Inter" panose="020B0502030000000004" pitchFamily="34" charset="0"/>
                <a:cs typeface="Inter" panose="020B0502030000000004" pitchFamily="34" charset="0"/>
                <a:sym typeface="Arial"/>
              </a:rPr>
              <a:t>AREA is the only global member-based organization dedicated to accelerating the adoption of Augmented Reality in the enterprise.</a:t>
            </a:r>
          </a:p>
        </p:txBody>
      </p:sp>
      <p:cxnSp>
        <p:nvCxnSpPr>
          <p:cNvPr id="198" name="Straight Connector 197">
            <a:extLst>
              <a:ext uri="{FF2B5EF4-FFF2-40B4-BE49-F238E27FC236}">
                <a16:creationId xmlns:a16="http://schemas.microsoft.com/office/drawing/2014/main" id="{A9FA7FC5-6ECA-0322-7D69-9B57E9730BB5}"/>
              </a:ext>
            </a:extLst>
          </p:cNvPr>
          <p:cNvCxnSpPr>
            <a:cxnSpLocks/>
            <a:stCxn id="145" idx="5"/>
          </p:cNvCxnSpPr>
          <p:nvPr/>
        </p:nvCxnSpPr>
        <p:spPr>
          <a:xfrm>
            <a:off x="7296168" y="1059853"/>
            <a:ext cx="2474037" cy="1555996"/>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B4AA8D45-527F-CB5F-6E1A-AE8A7B3AD38B}"/>
              </a:ext>
            </a:extLst>
          </p:cNvPr>
          <p:cNvSpPr/>
          <p:nvPr/>
        </p:nvSpPr>
        <p:spPr>
          <a:xfrm>
            <a:off x="11793262" y="1727944"/>
            <a:ext cx="6493944" cy="5719101"/>
          </a:xfrm>
          <a:prstGeom prst="ellipse">
            <a:avLst/>
          </a:prstGeom>
          <a:solidFill>
            <a:schemeClr val="bg1"/>
          </a:solidFill>
          <a:ln w="3175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29" name="Oval 128">
            <a:extLst>
              <a:ext uri="{FF2B5EF4-FFF2-40B4-BE49-F238E27FC236}">
                <a16:creationId xmlns:a16="http://schemas.microsoft.com/office/drawing/2014/main" id="{4ED6199C-27F2-F0D4-2DA1-8DD5EB342F5C}"/>
              </a:ext>
            </a:extLst>
          </p:cNvPr>
          <p:cNvSpPr/>
          <p:nvPr/>
        </p:nvSpPr>
        <p:spPr>
          <a:xfrm>
            <a:off x="-542859" y="630278"/>
            <a:ext cx="9450684" cy="8175298"/>
          </a:xfrm>
          <a:prstGeom prst="ellipse">
            <a:avLst/>
          </a:prstGeom>
          <a:solidFill>
            <a:schemeClr val="bg1"/>
          </a:solidFill>
          <a:ln w="3175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34" name="TextBox 133">
            <a:extLst>
              <a:ext uri="{FF2B5EF4-FFF2-40B4-BE49-F238E27FC236}">
                <a16:creationId xmlns:a16="http://schemas.microsoft.com/office/drawing/2014/main" id="{8548F790-DB28-32BC-82B0-68857B68AC6F}"/>
              </a:ext>
            </a:extLst>
          </p:cNvPr>
          <p:cNvSpPr txBox="1"/>
          <p:nvPr/>
        </p:nvSpPr>
        <p:spPr>
          <a:xfrm>
            <a:off x="-29161" y="13607"/>
            <a:ext cx="6082522" cy="646331"/>
          </a:xfrm>
          <a:prstGeom prst="rect">
            <a:avLst/>
          </a:prstGeom>
          <a:noFill/>
        </p:spPr>
        <p:txBody>
          <a:bodyPr wrap="square" rtlCol="0">
            <a:spAutoFit/>
          </a:bodyPr>
          <a:lstStyle/>
          <a:p>
            <a:pPr defTabSz="914176">
              <a:buClr>
                <a:srgbClr val="000000"/>
              </a:buClr>
              <a:defRPr/>
            </a:pPr>
            <a:r>
              <a:rPr lang="en-US" sz="3600" b="1" kern="0">
                <a:solidFill>
                  <a:srgbClr val="153039"/>
                </a:solidFill>
                <a:latin typeface="Inter Extra Bold" panose="020B0502030000000004" pitchFamily="34" charset="0"/>
                <a:ea typeface="Inter Extra Bold" panose="020B0502030000000004" pitchFamily="34" charset="0"/>
                <a:cs typeface="Inter Extra Bold" panose="020B0502030000000004" pitchFamily="34" charset="0"/>
                <a:sym typeface="Arial"/>
              </a:rPr>
              <a:t>Software &amp; Services</a:t>
            </a:r>
          </a:p>
        </p:txBody>
      </p:sp>
      <p:sp>
        <p:nvSpPr>
          <p:cNvPr id="135" name="TextBox 134">
            <a:extLst>
              <a:ext uri="{FF2B5EF4-FFF2-40B4-BE49-F238E27FC236}">
                <a16:creationId xmlns:a16="http://schemas.microsoft.com/office/drawing/2014/main" id="{6C6C7D20-2AB5-464C-F8E8-39BBD5E73FC3}"/>
              </a:ext>
            </a:extLst>
          </p:cNvPr>
          <p:cNvSpPr txBox="1"/>
          <p:nvPr/>
        </p:nvSpPr>
        <p:spPr>
          <a:xfrm>
            <a:off x="13564866" y="128382"/>
            <a:ext cx="2737226" cy="1200329"/>
          </a:xfrm>
          <a:prstGeom prst="rect">
            <a:avLst/>
          </a:prstGeom>
          <a:noFill/>
        </p:spPr>
        <p:txBody>
          <a:bodyPr wrap="square" rtlCol="0">
            <a:spAutoFit/>
          </a:bodyPr>
          <a:lstStyle/>
          <a:p>
            <a:pPr defTabSz="914176">
              <a:buClr>
                <a:srgbClr val="000000"/>
              </a:buClr>
              <a:defRPr/>
            </a:pPr>
            <a:r>
              <a:rPr lang="en-US" sz="3600" b="1" kern="0">
                <a:solidFill>
                  <a:srgbClr val="153039"/>
                </a:solidFill>
                <a:latin typeface="Inter Extra Bold" panose="020B0502030000000004" pitchFamily="34" charset="0"/>
                <a:ea typeface="Inter Extra Bold" panose="020B0502030000000004" pitchFamily="34" charset="0"/>
                <a:cs typeface="Inter Extra Bold" panose="020B0502030000000004" pitchFamily="34" charset="0"/>
                <a:sym typeface="Arial"/>
              </a:rPr>
              <a:t>Non- Commercial</a:t>
            </a:r>
          </a:p>
        </p:txBody>
      </p:sp>
      <p:sp>
        <p:nvSpPr>
          <p:cNvPr id="144" name="Oval 143">
            <a:extLst>
              <a:ext uri="{FF2B5EF4-FFF2-40B4-BE49-F238E27FC236}">
                <a16:creationId xmlns:a16="http://schemas.microsoft.com/office/drawing/2014/main" id="{5183808E-0BBD-DB45-CC8F-07ED93C0612F}"/>
              </a:ext>
            </a:extLst>
          </p:cNvPr>
          <p:cNvSpPr/>
          <p:nvPr/>
        </p:nvSpPr>
        <p:spPr>
          <a:xfrm>
            <a:off x="5608602" y="8874084"/>
            <a:ext cx="620117" cy="620117"/>
          </a:xfrm>
          <a:prstGeom prst="ellipse">
            <a:avLst/>
          </a:prstGeom>
          <a:solidFill>
            <a:schemeClr val="bg1"/>
          </a:solidFill>
          <a:ln w="2540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45" name="Oval 144">
            <a:extLst>
              <a:ext uri="{FF2B5EF4-FFF2-40B4-BE49-F238E27FC236}">
                <a16:creationId xmlns:a16="http://schemas.microsoft.com/office/drawing/2014/main" id="{DB1FD7B5-5FCE-FF3F-3973-2F9EC3888070}"/>
              </a:ext>
            </a:extLst>
          </p:cNvPr>
          <p:cNvSpPr/>
          <p:nvPr/>
        </p:nvSpPr>
        <p:spPr>
          <a:xfrm>
            <a:off x="6766879" y="530564"/>
            <a:ext cx="620117" cy="620117"/>
          </a:xfrm>
          <a:prstGeom prst="ellipse">
            <a:avLst/>
          </a:prstGeom>
          <a:solidFill>
            <a:schemeClr val="bg1"/>
          </a:solidFill>
          <a:ln w="2540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47" name="Oval 146">
            <a:extLst>
              <a:ext uri="{FF2B5EF4-FFF2-40B4-BE49-F238E27FC236}">
                <a16:creationId xmlns:a16="http://schemas.microsoft.com/office/drawing/2014/main" id="{D45B4064-3FE8-D265-5AA0-71DAA4AFC59A}"/>
              </a:ext>
            </a:extLst>
          </p:cNvPr>
          <p:cNvSpPr/>
          <p:nvPr/>
        </p:nvSpPr>
        <p:spPr>
          <a:xfrm>
            <a:off x="7238739" y="9646684"/>
            <a:ext cx="620117" cy="620117"/>
          </a:xfrm>
          <a:prstGeom prst="ellipse">
            <a:avLst/>
          </a:prstGeom>
          <a:solidFill>
            <a:schemeClr val="bg1"/>
          </a:solidFill>
          <a:ln w="2540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48" name="Oval 147">
            <a:extLst>
              <a:ext uri="{FF2B5EF4-FFF2-40B4-BE49-F238E27FC236}">
                <a16:creationId xmlns:a16="http://schemas.microsoft.com/office/drawing/2014/main" id="{5FF3C11A-57AE-570B-60D7-50997293D016}"/>
              </a:ext>
            </a:extLst>
          </p:cNvPr>
          <p:cNvSpPr/>
          <p:nvPr/>
        </p:nvSpPr>
        <p:spPr>
          <a:xfrm>
            <a:off x="14811882" y="7327197"/>
            <a:ext cx="620117" cy="620117"/>
          </a:xfrm>
          <a:prstGeom prst="ellipse">
            <a:avLst/>
          </a:prstGeom>
          <a:solidFill>
            <a:schemeClr val="bg1"/>
          </a:solidFill>
          <a:ln w="2540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49" name="Oval 148">
            <a:extLst>
              <a:ext uri="{FF2B5EF4-FFF2-40B4-BE49-F238E27FC236}">
                <a16:creationId xmlns:a16="http://schemas.microsoft.com/office/drawing/2014/main" id="{047305E3-100C-A729-D9CC-E352EA281DB3}"/>
              </a:ext>
            </a:extLst>
          </p:cNvPr>
          <p:cNvSpPr/>
          <p:nvPr/>
        </p:nvSpPr>
        <p:spPr>
          <a:xfrm>
            <a:off x="11498883" y="7559630"/>
            <a:ext cx="364254" cy="364254"/>
          </a:xfrm>
          <a:prstGeom prst="ellipse">
            <a:avLst/>
          </a:prstGeom>
          <a:solidFill>
            <a:schemeClr val="bg1"/>
          </a:solidFill>
          <a:ln w="2540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50" name="Oval 149">
            <a:extLst>
              <a:ext uri="{FF2B5EF4-FFF2-40B4-BE49-F238E27FC236}">
                <a16:creationId xmlns:a16="http://schemas.microsoft.com/office/drawing/2014/main" id="{13A8540F-4D42-0235-30C9-3389FB351CFD}"/>
              </a:ext>
            </a:extLst>
          </p:cNvPr>
          <p:cNvSpPr/>
          <p:nvPr/>
        </p:nvSpPr>
        <p:spPr>
          <a:xfrm>
            <a:off x="11793272" y="10043301"/>
            <a:ext cx="364254" cy="364254"/>
          </a:xfrm>
          <a:prstGeom prst="ellipse">
            <a:avLst/>
          </a:prstGeom>
          <a:solidFill>
            <a:schemeClr val="bg1"/>
          </a:solidFill>
          <a:ln w="2540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51" name="Oval 150">
            <a:extLst>
              <a:ext uri="{FF2B5EF4-FFF2-40B4-BE49-F238E27FC236}">
                <a16:creationId xmlns:a16="http://schemas.microsoft.com/office/drawing/2014/main" id="{514C8A28-CFF7-834E-9CC6-234A13AA82FE}"/>
              </a:ext>
            </a:extLst>
          </p:cNvPr>
          <p:cNvSpPr/>
          <p:nvPr/>
        </p:nvSpPr>
        <p:spPr>
          <a:xfrm>
            <a:off x="15807744" y="9025507"/>
            <a:ext cx="364254" cy="364254"/>
          </a:xfrm>
          <a:prstGeom prst="ellipse">
            <a:avLst/>
          </a:prstGeom>
          <a:solidFill>
            <a:schemeClr val="bg1"/>
          </a:solidFill>
          <a:ln w="2540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52" name="Oval 151">
            <a:extLst>
              <a:ext uri="{FF2B5EF4-FFF2-40B4-BE49-F238E27FC236}">
                <a16:creationId xmlns:a16="http://schemas.microsoft.com/office/drawing/2014/main" id="{CA02471B-F487-D897-BD3D-FD480ADB75FE}"/>
              </a:ext>
            </a:extLst>
          </p:cNvPr>
          <p:cNvSpPr/>
          <p:nvPr/>
        </p:nvSpPr>
        <p:spPr>
          <a:xfrm>
            <a:off x="16302107" y="7165777"/>
            <a:ext cx="364254" cy="364254"/>
          </a:xfrm>
          <a:prstGeom prst="ellipse">
            <a:avLst/>
          </a:prstGeom>
          <a:solidFill>
            <a:schemeClr val="bg1"/>
          </a:solidFill>
          <a:ln w="2540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cxnSp>
        <p:nvCxnSpPr>
          <p:cNvPr id="155" name="Straight Connector 154">
            <a:extLst>
              <a:ext uri="{FF2B5EF4-FFF2-40B4-BE49-F238E27FC236}">
                <a16:creationId xmlns:a16="http://schemas.microsoft.com/office/drawing/2014/main" id="{8778A719-34B6-B01C-2AC3-F480C359F6AE}"/>
              </a:ext>
            </a:extLst>
          </p:cNvPr>
          <p:cNvCxnSpPr>
            <a:cxnSpLocks/>
            <a:stCxn id="145" idx="1"/>
            <a:endCxn id="129" idx="0"/>
          </p:cNvCxnSpPr>
          <p:nvPr/>
        </p:nvCxnSpPr>
        <p:spPr>
          <a:xfrm flipH="1">
            <a:off x="4182483" y="621371"/>
            <a:ext cx="2675204" cy="8908"/>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192C9AC-5836-1DCE-4C64-68969B2B62B5}"/>
              </a:ext>
            </a:extLst>
          </p:cNvPr>
          <p:cNvCxnSpPr>
            <a:cxnSpLocks/>
            <a:stCxn id="129" idx="4"/>
            <a:endCxn id="144" idx="2"/>
          </p:cNvCxnSpPr>
          <p:nvPr/>
        </p:nvCxnSpPr>
        <p:spPr>
          <a:xfrm>
            <a:off x="4182483" y="8805578"/>
            <a:ext cx="1426112" cy="378563"/>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1A164E76-622D-05FE-D6C6-78E445F96D08}"/>
              </a:ext>
            </a:extLst>
          </p:cNvPr>
          <p:cNvCxnSpPr>
            <a:cxnSpLocks/>
            <a:stCxn id="144" idx="6"/>
            <a:endCxn id="147" idx="2"/>
          </p:cNvCxnSpPr>
          <p:nvPr/>
        </p:nvCxnSpPr>
        <p:spPr>
          <a:xfrm>
            <a:off x="6228718" y="9184142"/>
            <a:ext cx="1010023" cy="772599"/>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795F256-E699-23CE-D5CE-FC5D9F618CE1}"/>
              </a:ext>
            </a:extLst>
          </p:cNvPr>
          <p:cNvCxnSpPr>
            <a:stCxn id="147" idx="5"/>
            <a:endCxn id="150" idx="2"/>
          </p:cNvCxnSpPr>
          <p:nvPr/>
        </p:nvCxnSpPr>
        <p:spPr>
          <a:xfrm>
            <a:off x="7768028" y="10175973"/>
            <a:ext cx="4025231" cy="49443"/>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7E505A7-8171-E06B-A0E3-A3009F1A02D8}"/>
              </a:ext>
            </a:extLst>
          </p:cNvPr>
          <p:cNvCxnSpPr>
            <a:cxnSpLocks/>
            <a:stCxn id="150" idx="0"/>
            <a:endCxn id="149" idx="4"/>
          </p:cNvCxnSpPr>
          <p:nvPr/>
        </p:nvCxnSpPr>
        <p:spPr>
          <a:xfrm flipH="1" flipV="1">
            <a:off x="11680998" y="7923872"/>
            <a:ext cx="294388" cy="2119417"/>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8A3AE11-D3D0-4A84-6242-7B1B44EAC1E3}"/>
              </a:ext>
            </a:extLst>
          </p:cNvPr>
          <p:cNvCxnSpPr>
            <a:stCxn id="149" idx="7"/>
            <a:endCxn id="148" idx="2"/>
          </p:cNvCxnSpPr>
          <p:nvPr/>
        </p:nvCxnSpPr>
        <p:spPr>
          <a:xfrm>
            <a:off x="11809793" y="7612966"/>
            <a:ext cx="3002090" cy="24281"/>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0F6F745-4700-D89E-EBBB-D73F81EB3425}"/>
              </a:ext>
            </a:extLst>
          </p:cNvPr>
          <p:cNvCxnSpPr>
            <a:cxnSpLocks/>
            <a:stCxn id="150" idx="6"/>
            <a:endCxn id="151" idx="2"/>
          </p:cNvCxnSpPr>
          <p:nvPr/>
        </p:nvCxnSpPr>
        <p:spPr>
          <a:xfrm flipV="1">
            <a:off x="12157528" y="9207622"/>
            <a:ext cx="3650217" cy="1017792"/>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F3653D3-E3E4-2190-2249-71C6175230BB}"/>
              </a:ext>
            </a:extLst>
          </p:cNvPr>
          <p:cNvCxnSpPr>
            <a:stCxn id="148" idx="5"/>
            <a:endCxn id="151" idx="1"/>
          </p:cNvCxnSpPr>
          <p:nvPr/>
        </p:nvCxnSpPr>
        <p:spPr>
          <a:xfrm>
            <a:off x="15341170" y="7856487"/>
            <a:ext cx="519903" cy="1222352"/>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C9BB191-ADE5-14B4-452F-C84A88D7857C}"/>
              </a:ext>
            </a:extLst>
          </p:cNvPr>
          <p:cNvCxnSpPr>
            <a:stCxn id="148" idx="6"/>
            <a:endCxn id="152" idx="2"/>
          </p:cNvCxnSpPr>
          <p:nvPr/>
        </p:nvCxnSpPr>
        <p:spPr>
          <a:xfrm flipV="1">
            <a:off x="15431985" y="7347906"/>
            <a:ext cx="870109" cy="289353"/>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103100B2-3CCF-8343-152D-CF4009F3F974}"/>
              </a:ext>
            </a:extLst>
          </p:cNvPr>
          <p:cNvSpPr txBox="1"/>
          <p:nvPr/>
        </p:nvSpPr>
        <p:spPr>
          <a:xfrm>
            <a:off x="8999697" y="117713"/>
            <a:ext cx="2907016" cy="646331"/>
          </a:xfrm>
          <a:prstGeom prst="rect">
            <a:avLst/>
          </a:prstGeom>
          <a:noFill/>
        </p:spPr>
        <p:txBody>
          <a:bodyPr wrap="square" rtlCol="0">
            <a:spAutoFit/>
          </a:bodyPr>
          <a:lstStyle/>
          <a:p>
            <a:pPr defTabSz="914176">
              <a:buClr>
                <a:srgbClr val="000000"/>
              </a:buClr>
              <a:defRPr/>
            </a:pPr>
            <a:r>
              <a:rPr lang="en-US" sz="3600" b="1" kern="0">
                <a:solidFill>
                  <a:srgbClr val="153039"/>
                </a:solidFill>
                <a:latin typeface="Inter Extra Bold" panose="020B0502030000000004" pitchFamily="34" charset="0"/>
                <a:ea typeface="Inter Extra Bold" panose="020B0502030000000004" pitchFamily="34" charset="0"/>
                <a:cs typeface="Inter Extra Bold" panose="020B0502030000000004" pitchFamily="34" charset="0"/>
                <a:sym typeface="Arial"/>
              </a:rPr>
              <a:t>Enterprise</a:t>
            </a:r>
          </a:p>
        </p:txBody>
      </p:sp>
      <p:sp>
        <p:nvSpPr>
          <p:cNvPr id="128" name="Oval 127">
            <a:extLst>
              <a:ext uri="{FF2B5EF4-FFF2-40B4-BE49-F238E27FC236}">
                <a16:creationId xmlns:a16="http://schemas.microsoft.com/office/drawing/2014/main" id="{F9A056CF-2F9F-8AE3-483D-D5C77F00637B}"/>
              </a:ext>
            </a:extLst>
          </p:cNvPr>
          <p:cNvSpPr/>
          <p:nvPr/>
        </p:nvSpPr>
        <p:spPr>
          <a:xfrm>
            <a:off x="8136896" y="5281047"/>
            <a:ext cx="4331792" cy="3926575"/>
          </a:xfrm>
          <a:prstGeom prst="ellipse">
            <a:avLst/>
          </a:prstGeom>
          <a:solidFill>
            <a:schemeClr val="bg1"/>
          </a:solidFill>
          <a:ln w="3175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a:solidFill>
                <a:prstClr val="white"/>
              </a:solidFill>
              <a:latin typeface="Calibri"/>
              <a:sym typeface="Arial"/>
            </a:endParaRPr>
          </a:p>
        </p:txBody>
      </p:sp>
      <p:sp>
        <p:nvSpPr>
          <p:cNvPr id="133" name="TextBox 132">
            <a:extLst>
              <a:ext uri="{FF2B5EF4-FFF2-40B4-BE49-F238E27FC236}">
                <a16:creationId xmlns:a16="http://schemas.microsoft.com/office/drawing/2014/main" id="{21D44B39-1481-A01A-0DFD-9FFD37EC732A}"/>
              </a:ext>
            </a:extLst>
          </p:cNvPr>
          <p:cNvSpPr txBox="1"/>
          <p:nvPr/>
        </p:nvSpPr>
        <p:spPr>
          <a:xfrm>
            <a:off x="12284258" y="8195743"/>
            <a:ext cx="3128314" cy="1200329"/>
          </a:xfrm>
          <a:prstGeom prst="rect">
            <a:avLst/>
          </a:prstGeom>
          <a:noFill/>
        </p:spPr>
        <p:txBody>
          <a:bodyPr wrap="square" rtlCol="0">
            <a:spAutoFit/>
          </a:bodyPr>
          <a:lstStyle/>
          <a:p>
            <a:pPr defTabSz="914176">
              <a:buClr>
                <a:srgbClr val="000000"/>
              </a:buClr>
              <a:defRPr/>
            </a:pPr>
            <a:r>
              <a:rPr lang="en-US" sz="3600" b="1" kern="0">
                <a:solidFill>
                  <a:srgbClr val="153039"/>
                </a:solidFill>
                <a:latin typeface="Inter Extra Bold" panose="020B0502030000000004" pitchFamily="34" charset="0"/>
                <a:ea typeface="Inter Extra Bold" panose="020B0502030000000004" pitchFamily="34" charset="0"/>
                <a:cs typeface="Inter Extra Bold" panose="020B0502030000000004" pitchFamily="34" charset="0"/>
                <a:sym typeface="Arial"/>
              </a:rPr>
              <a:t>Hardware </a:t>
            </a:r>
          </a:p>
          <a:p>
            <a:pPr defTabSz="914176">
              <a:buClr>
                <a:srgbClr val="000000"/>
              </a:buClr>
              <a:defRPr/>
            </a:pPr>
            <a:r>
              <a:rPr lang="en-US" sz="3600" b="1" kern="0">
                <a:solidFill>
                  <a:srgbClr val="153039"/>
                </a:solidFill>
                <a:latin typeface="Inter Extra Bold" panose="020B0502030000000004" pitchFamily="34" charset="0"/>
                <a:ea typeface="Inter Extra Bold" panose="020B0502030000000004" pitchFamily="34" charset="0"/>
                <a:cs typeface="Inter Extra Bold" panose="020B0502030000000004" pitchFamily="34" charset="0"/>
                <a:sym typeface="Arial"/>
              </a:rPr>
              <a:t>&amp; Services</a:t>
            </a:r>
          </a:p>
        </p:txBody>
      </p:sp>
      <p:sp>
        <p:nvSpPr>
          <p:cNvPr id="112" name="Oval 111">
            <a:extLst>
              <a:ext uri="{FF2B5EF4-FFF2-40B4-BE49-F238E27FC236}">
                <a16:creationId xmlns:a16="http://schemas.microsoft.com/office/drawing/2014/main" id="{0BD06F35-1D92-B585-A2A5-71721CBEBB32}"/>
              </a:ext>
            </a:extLst>
          </p:cNvPr>
          <p:cNvSpPr/>
          <p:nvPr/>
        </p:nvSpPr>
        <p:spPr>
          <a:xfrm>
            <a:off x="7949439" y="862204"/>
            <a:ext cx="5007533" cy="4537748"/>
          </a:xfrm>
          <a:prstGeom prst="ellipse">
            <a:avLst/>
          </a:prstGeom>
          <a:solidFill>
            <a:schemeClr val="bg1"/>
          </a:solidFill>
          <a:ln w="31750">
            <a:solidFill>
              <a:srgbClr val="1530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76">
              <a:buClr>
                <a:srgbClr val="000000"/>
              </a:buClr>
              <a:defRPr/>
            </a:pPr>
            <a:endParaRPr lang="en-US" sz="2100" kern="0" dirty="0">
              <a:solidFill>
                <a:prstClr val="white"/>
              </a:solidFill>
              <a:latin typeface="Calibri"/>
              <a:sym typeface="Arial"/>
            </a:endParaRPr>
          </a:p>
        </p:txBody>
      </p:sp>
      <p:cxnSp>
        <p:nvCxnSpPr>
          <p:cNvPr id="161" name="Straight Connector 160">
            <a:extLst>
              <a:ext uri="{FF2B5EF4-FFF2-40B4-BE49-F238E27FC236}">
                <a16:creationId xmlns:a16="http://schemas.microsoft.com/office/drawing/2014/main" id="{BE0794FF-14EC-25A6-7941-07EDA62FB3AA}"/>
              </a:ext>
            </a:extLst>
          </p:cNvPr>
          <p:cNvCxnSpPr>
            <a:cxnSpLocks/>
          </p:cNvCxnSpPr>
          <p:nvPr/>
        </p:nvCxnSpPr>
        <p:spPr>
          <a:xfrm flipV="1">
            <a:off x="8999698" y="5098916"/>
            <a:ext cx="158415" cy="556282"/>
          </a:xfrm>
          <a:prstGeom prst="line">
            <a:avLst/>
          </a:prstGeom>
          <a:ln w="25400">
            <a:solidFill>
              <a:srgbClr val="153039"/>
            </a:solidFill>
          </a:ln>
        </p:spPr>
        <p:style>
          <a:lnRef idx="1">
            <a:schemeClr val="accent1"/>
          </a:lnRef>
          <a:fillRef idx="0">
            <a:schemeClr val="accent1"/>
          </a:fillRef>
          <a:effectRef idx="0">
            <a:schemeClr val="accent1"/>
          </a:effectRef>
          <a:fontRef idx="minor">
            <a:schemeClr val="tx1"/>
          </a:fontRef>
        </p:style>
      </p:cxnSp>
      <p:pic>
        <p:nvPicPr>
          <p:cNvPr id="102" name="Picture 101" descr="A picture containing tree, drawing, flower&#10;&#10;Description automatically generated">
            <a:extLst>
              <a:ext uri="{FF2B5EF4-FFF2-40B4-BE49-F238E27FC236}">
                <a16:creationId xmlns:a16="http://schemas.microsoft.com/office/drawing/2014/main" id="{4D45174F-91ED-6E29-D00F-9320779E8787}"/>
              </a:ext>
            </a:extLst>
          </p:cNvPr>
          <p:cNvPicPr>
            <a:picLocks noChangeAspect="1"/>
          </p:cNvPicPr>
          <p:nvPr/>
        </p:nvPicPr>
        <p:blipFill>
          <a:blip r:embed="rId4"/>
          <a:stretch>
            <a:fillRect/>
          </a:stretch>
        </p:blipFill>
        <p:spPr>
          <a:xfrm>
            <a:off x="14830311" y="4267905"/>
            <a:ext cx="1264690" cy="1264690"/>
          </a:xfrm>
          <a:prstGeom prst="rect">
            <a:avLst/>
          </a:prstGeom>
        </p:spPr>
      </p:pic>
      <p:pic>
        <p:nvPicPr>
          <p:cNvPr id="26" name="Picture 2" descr="AMPP logo. This will take you to the homepage">
            <a:extLst>
              <a:ext uri="{FF2B5EF4-FFF2-40B4-BE49-F238E27FC236}">
                <a16:creationId xmlns:a16="http://schemas.microsoft.com/office/drawing/2014/main" id="{F0BA5719-C094-E6B0-7022-E47A03F84E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05349" y="5915465"/>
            <a:ext cx="2569989" cy="60651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3FC25108-A50A-6847-7F06-E934A7A6F7BE}"/>
              </a:ext>
            </a:extLst>
          </p:cNvPr>
          <p:cNvPicPr>
            <a:picLocks noChangeAspect="1"/>
          </p:cNvPicPr>
          <p:nvPr/>
        </p:nvPicPr>
        <p:blipFill>
          <a:blip r:embed="rId6"/>
          <a:stretch>
            <a:fillRect/>
          </a:stretch>
        </p:blipFill>
        <p:spPr>
          <a:xfrm>
            <a:off x="2565040" y="3260196"/>
            <a:ext cx="2107119" cy="376271"/>
          </a:xfrm>
          <a:prstGeom prst="rect">
            <a:avLst/>
          </a:prstGeom>
        </p:spPr>
      </p:pic>
      <p:sp>
        <p:nvSpPr>
          <p:cNvPr id="31" name="AutoShape 4" descr="arborxr logo">
            <a:extLst>
              <a:ext uri="{FF2B5EF4-FFF2-40B4-BE49-F238E27FC236}">
                <a16:creationId xmlns:a16="http://schemas.microsoft.com/office/drawing/2014/main" id="{1DAB9601-3F1F-C712-8490-1944FC457DF9}"/>
              </a:ext>
            </a:extLst>
          </p:cNvPr>
          <p:cNvSpPr>
            <a:spLocks noChangeAspect="1" noChangeArrowheads="1"/>
          </p:cNvSpPr>
          <p:nvPr/>
        </p:nvSpPr>
        <p:spPr bwMode="auto">
          <a:xfrm>
            <a:off x="8839228" y="4838728"/>
            <a:ext cx="609547" cy="6095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82864" tIns="91432" rIns="182864" bIns="91432" numCol="1" anchor="t" anchorCtr="0" compatLnSpc="1">
            <a:prstTxWarp prst="textNoShape">
              <a:avLst/>
            </a:prstTxWarp>
          </a:bodyPr>
          <a:lstStyle/>
          <a:p>
            <a:pPr defTabSz="914294">
              <a:buClr>
                <a:srgbClr val="000000"/>
              </a:buClr>
              <a:defRPr/>
            </a:pPr>
            <a:endParaRPr lang="en-GB" sz="3600" kern="0">
              <a:solidFill>
                <a:prstClr val="black"/>
              </a:solidFill>
              <a:latin typeface="Arial"/>
              <a:cs typeface="Arial"/>
              <a:sym typeface="Arial"/>
            </a:endParaRPr>
          </a:p>
        </p:txBody>
      </p:sp>
      <p:pic>
        <p:nvPicPr>
          <p:cNvPr id="4" name="Picture 3">
            <a:extLst>
              <a:ext uri="{FF2B5EF4-FFF2-40B4-BE49-F238E27FC236}">
                <a16:creationId xmlns:a16="http://schemas.microsoft.com/office/drawing/2014/main" id="{2CA2423A-51AE-E09C-ADB5-97443074FE30}"/>
              </a:ext>
            </a:extLst>
          </p:cNvPr>
          <p:cNvPicPr>
            <a:picLocks noChangeAspect="1"/>
          </p:cNvPicPr>
          <p:nvPr/>
        </p:nvPicPr>
        <p:blipFill>
          <a:blip r:embed="rId7"/>
          <a:stretch>
            <a:fillRect/>
          </a:stretch>
        </p:blipFill>
        <p:spPr>
          <a:xfrm>
            <a:off x="2352922" y="1006930"/>
            <a:ext cx="1189067" cy="1189067"/>
          </a:xfrm>
          <a:prstGeom prst="rect">
            <a:avLst/>
          </a:prstGeom>
        </p:spPr>
      </p:pic>
      <p:pic>
        <p:nvPicPr>
          <p:cNvPr id="24" name="Picture 2" descr="Fracture Reality - AREA">
            <a:extLst>
              <a:ext uri="{FF2B5EF4-FFF2-40B4-BE49-F238E27FC236}">
                <a16:creationId xmlns:a16="http://schemas.microsoft.com/office/drawing/2014/main" id="{E5C1F29D-B67F-AB9E-767E-ADB4CBDF2C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2820" y="1080784"/>
            <a:ext cx="1797175" cy="70012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01A3E776-1BB4-1EC1-5C9E-C3A0B0D2A890}"/>
              </a:ext>
            </a:extLst>
          </p:cNvPr>
          <p:cNvPicPr>
            <a:picLocks noChangeAspect="1"/>
          </p:cNvPicPr>
          <p:nvPr/>
        </p:nvPicPr>
        <p:blipFill>
          <a:blip r:embed="rId9"/>
          <a:stretch>
            <a:fillRect/>
          </a:stretch>
        </p:blipFill>
        <p:spPr>
          <a:xfrm>
            <a:off x="10898729" y="7217144"/>
            <a:ext cx="1161633" cy="827040"/>
          </a:xfrm>
          <a:prstGeom prst="rect">
            <a:avLst/>
          </a:prstGeom>
        </p:spPr>
      </p:pic>
      <p:pic>
        <p:nvPicPr>
          <p:cNvPr id="1030" name="Picture 6">
            <a:extLst>
              <a:ext uri="{FF2B5EF4-FFF2-40B4-BE49-F238E27FC236}">
                <a16:creationId xmlns:a16="http://schemas.microsoft.com/office/drawing/2014/main" id="{4F11824C-2491-08A3-9CED-0480DE56A42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01074" y="7156436"/>
            <a:ext cx="2213278" cy="38213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a:extLst>
              <a:ext uri="{FF2B5EF4-FFF2-40B4-BE49-F238E27FC236}">
                <a16:creationId xmlns:a16="http://schemas.microsoft.com/office/drawing/2014/main" id="{06EB539F-0B63-2F31-5F0D-44D49C28DFA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60002" y="5977942"/>
            <a:ext cx="1547434" cy="103162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E0CA3BB-54F5-202C-0B9C-73200F75296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8430" y="2289906"/>
            <a:ext cx="1514345" cy="6512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5ECC7F5-DB8A-1E56-06B6-E749E27C672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765245" y="4647444"/>
            <a:ext cx="1553903" cy="15539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D5A1E5C-03BC-1293-6B43-8A095AD461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35993" y="3771722"/>
            <a:ext cx="1747671" cy="98306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69390700-5CC6-C9AD-4931-A896D13EC26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636019" y="2327612"/>
            <a:ext cx="1078933" cy="107893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055DF18-9581-F877-4460-E640CF7B364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93536" y="6683528"/>
            <a:ext cx="1528630" cy="88575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B4951909-B501-517C-C185-6392678E258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810448" y="4256950"/>
            <a:ext cx="1516763" cy="57642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9661DA6-83AC-0266-3DAF-F23B104E54B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144595" y="2029281"/>
            <a:ext cx="2266782" cy="48965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6B94BC7E-6861-DDE3-B518-AF7270F74DA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8400903" y="2103065"/>
            <a:ext cx="1207715" cy="120771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0C8F85DF-F6A3-5AB0-AB6E-0CE82167462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181841" y="7664467"/>
            <a:ext cx="2069237" cy="80286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893B9BEE-CE49-4DEA-C7E1-28653954736C}"/>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389933" y="3747202"/>
            <a:ext cx="1672623" cy="64095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D671BF4F-0084-CED5-CC0B-415C225C328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3296074" y="2892417"/>
            <a:ext cx="2043813" cy="150220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85DBE3E1-774D-BD31-B8B4-1ECD9F8BF209}"/>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781543" y="1874750"/>
            <a:ext cx="1366410" cy="136641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0AE553BC-8E96-2BEF-90CD-04F238B3E945}"/>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038665" y="7020254"/>
            <a:ext cx="1443005" cy="144300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a:extLst>
              <a:ext uri="{FF2B5EF4-FFF2-40B4-BE49-F238E27FC236}">
                <a16:creationId xmlns:a16="http://schemas.microsoft.com/office/drawing/2014/main" id="{E12A281E-0173-4565-5D60-1ACBDA722DC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351133" y="5991555"/>
            <a:ext cx="1342403" cy="1342403"/>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AEDA28B9-60C6-A919-F233-83ABB04A8105}"/>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175996" y="1798378"/>
            <a:ext cx="1278865" cy="1278865"/>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5414FBD1-5F96-3400-1C9D-E788FED9CF17}"/>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5802084" y="3107649"/>
            <a:ext cx="1349413" cy="134941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F0E6A059-26A8-86B9-B9C9-62DC4E7E8740}"/>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6372431" y="4402428"/>
            <a:ext cx="1264692" cy="1264692"/>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4581698C-5F71-192A-C060-C7A7B704A0E8}"/>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4749131" y="2052081"/>
            <a:ext cx="1184083" cy="312055"/>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a:extLst>
              <a:ext uri="{FF2B5EF4-FFF2-40B4-BE49-F238E27FC236}">
                <a16:creationId xmlns:a16="http://schemas.microsoft.com/office/drawing/2014/main" id="{EC25FA49-6593-BE88-F91C-E25E0B9E4F1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490098" y="4063048"/>
            <a:ext cx="1374191" cy="1102415"/>
          </a:xfrm>
          <a:prstGeom prst="rect">
            <a:avLst/>
          </a:prstGeom>
          <a:noFill/>
          <a:extLst>
            <a:ext uri="{909E8E84-426E-40DD-AFC4-6F175D3DCCD1}">
              <a14:hiddenFill xmlns:a14="http://schemas.microsoft.com/office/drawing/2010/main">
                <a:solidFill>
                  <a:srgbClr val="FFFFFF"/>
                </a:solidFill>
              </a14:hiddenFill>
            </a:ext>
          </a:extLst>
        </p:spPr>
      </p:pic>
      <p:pic>
        <p:nvPicPr>
          <p:cNvPr id="1080" name="Picture 56">
            <a:extLst>
              <a:ext uri="{FF2B5EF4-FFF2-40B4-BE49-F238E27FC236}">
                <a16:creationId xmlns:a16="http://schemas.microsoft.com/office/drawing/2014/main" id="{76F1465F-9355-1387-E80B-07C6C61DA2C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981772" y="4949094"/>
            <a:ext cx="2480111" cy="706103"/>
          </a:xfrm>
          <a:prstGeom prst="rect">
            <a:avLst/>
          </a:prstGeom>
          <a:noFill/>
          <a:extLst>
            <a:ext uri="{909E8E84-426E-40DD-AFC4-6F175D3DCCD1}">
              <a14:hiddenFill xmlns:a14="http://schemas.microsoft.com/office/drawing/2010/main">
                <a:solidFill>
                  <a:srgbClr val="FFFFFF"/>
                </a:solidFill>
              </a14:hiddenFill>
            </a:ext>
          </a:extLst>
        </p:spPr>
      </p:pic>
      <p:pic>
        <p:nvPicPr>
          <p:cNvPr id="1082" name="Picture 58">
            <a:extLst>
              <a:ext uri="{FF2B5EF4-FFF2-40B4-BE49-F238E27FC236}">
                <a16:creationId xmlns:a16="http://schemas.microsoft.com/office/drawing/2014/main" id="{25F5B597-641D-F91E-3433-3D26EB181EB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45865" y="5864432"/>
            <a:ext cx="2264676" cy="98845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a:extLst>
              <a:ext uri="{FF2B5EF4-FFF2-40B4-BE49-F238E27FC236}">
                <a16:creationId xmlns:a16="http://schemas.microsoft.com/office/drawing/2014/main" id="{CDB16993-A7C0-31BC-ED5A-CCF4EBCBFF9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73851" y="4686864"/>
            <a:ext cx="1936621" cy="1291080"/>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a:extLst>
              <a:ext uri="{FF2B5EF4-FFF2-40B4-BE49-F238E27FC236}">
                <a16:creationId xmlns:a16="http://schemas.microsoft.com/office/drawing/2014/main" id="{CE6010D7-004A-7919-CCCB-7602DD412F19}"/>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422445" y="3905374"/>
            <a:ext cx="994876" cy="994876"/>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descr="Boston Engineering | LinkedIn">
            <a:extLst>
              <a:ext uri="{FF2B5EF4-FFF2-40B4-BE49-F238E27FC236}">
                <a16:creationId xmlns:a16="http://schemas.microsoft.com/office/drawing/2014/main" id="{D445E5C7-4547-1082-41D4-953A2B557DED}"/>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6142" y="2951496"/>
            <a:ext cx="1514345" cy="1514345"/>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a:extLst>
              <a:ext uri="{FF2B5EF4-FFF2-40B4-BE49-F238E27FC236}">
                <a16:creationId xmlns:a16="http://schemas.microsoft.com/office/drawing/2014/main" id="{39BB48B7-9BB0-C8BD-E2CD-2498F0EBFD62}"/>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711107" y="3759278"/>
            <a:ext cx="1591650" cy="1061099"/>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a:extLst>
              <a:ext uri="{FF2B5EF4-FFF2-40B4-BE49-F238E27FC236}">
                <a16:creationId xmlns:a16="http://schemas.microsoft.com/office/drawing/2014/main" id="{5DA79482-CA89-3FAD-8688-BEC82FA153DE}"/>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902378" y="2780048"/>
            <a:ext cx="2791880" cy="1014144"/>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descr="Lockheed Martin Logo PNG Image - PurePNG | Free transparent CC0 PNG Image  Library">
            <a:extLst>
              <a:ext uri="{FF2B5EF4-FFF2-40B4-BE49-F238E27FC236}">
                <a16:creationId xmlns:a16="http://schemas.microsoft.com/office/drawing/2014/main" id="{CC076E84-9004-D878-2164-D26D033245A4}"/>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534671" y="1134740"/>
            <a:ext cx="1981165" cy="907039"/>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78">
            <a:extLst>
              <a:ext uri="{FF2B5EF4-FFF2-40B4-BE49-F238E27FC236}">
                <a16:creationId xmlns:a16="http://schemas.microsoft.com/office/drawing/2014/main" id="{95D7B7E7-2863-AAB6-0DF2-01F172A4FFF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9197966" y="5306376"/>
            <a:ext cx="2574021" cy="1113091"/>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80">
            <a:extLst>
              <a:ext uri="{FF2B5EF4-FFF2-40B4-BE49-F238E27FC236}">
                <a16:creationId xmlns:a16="http://schemas.microsoft.com/office/drawing/2014/main" id="{734BEFCE-A3CB-71C9-4445-E0C623BE22E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526703" y="2030423"/>
            <a:ext cx="1270060" cy="1270060"/>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2" descr="Brand Guidelines and Visual Standards">
            <a:extLst>
              <a:ext uri="{FF2B5EF4-FFF2-40B4-BE49-F238E27FC236}">
                <a16:creationId xmlns:a16="http://schemas.microsoft.com/office/drawing/2014/main" id="{CBAC015D-BEEA-E32E-38B6-E76F026E74A8}"/>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3305602" y="5839482"/>
            <a:ext cx="1354063" cy="1014368"/>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84">
            <a:extLst>
              <a:ext uri="{FF2B5EF4-FFF2-40B4-BE49-F238E27FC236}">
                <a16:creationId xmlns:a16="http://schemas.microsoft.com/office/drawing/2014/main" id="{8F05C336-F21C-2B45-E9D3-B67500DC7010}"/>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3422110" y="2278825"/>
            <a:ext cx="1080866" cy="786086"/>
          </a:xfrm>
          <a:prstGeom prst="rect">
            <a:avLst/>
          </a:prstGeom>
          <a:noFill/>
          <a:extLst>
            <a:ext uri="{909E8E84-426E-40DD-AFC4-6F175D3DCCD1}">
              <a14:hiddenFill xmlns:a14="http://schemas.microsoft.com/office/drawing/2010/main">
                <a:solidFill>
                  <a:srgbClr val="FFFFFF"/>
                </a:solidFill>
              </a14:hiddenFill>
            </a:ext>
          </a:extLst>
        </p:spPr>
      </p:pic>
      <p:pic>
        <p:nvPicPr>
          <p:cNvPr id="1110" name="Picture 86" descr="ArborXR - The Best XR Devices Management Software">
            <a:extLst>
              <a:ext uri="{FF2B5EF4-FFF2-40B4-BE49-F238E27FC236}">
                <a16:creationId xmlns:a16="http://schemas.microsoft.com/office/drawing/2014/main" id="{BB085091-587F-0C18-DA56-12981DF97D13}"/>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5683355" y="5493751"/>
            <a:ext cx="2532607" cy="6504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2025년 피앤씨솔루션 채용 기업정보 | 인크루트">
            <a:extLst>
              <a:ext uri="{FF2B5EF4-FFF2-40B4-BE49-F238E27FC236}">
                <a16:creationId xmlns:a16="http://schemas.microsoft.com/office/drawing/2014/main" id="{549B325A-E26D-0987-1BEE-4A10490DC555}"/>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400143" y="8104847"/>
            <a:ext cx="1937688" cy="8622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2C22C6E-CB2F-140E-9A61-59B715B14A86}"/>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8718526" y="6138226"/>
            <a:ext cx="1289077" cy="128907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ownload TeamViewer Logo in SVG Vector or PNG File Format ...">
            <a:extLst>
              <a:ext uri="{FF2B5EF4-FFF2-40B4-BE49-F238E27FC236}">
                <a16:creationId xmlns:a16="http://schemas.microsoft.com/office/drawing/2014/main" id="{6FC84A0B-5D70-BB09-20D6-388E83CA0080}"/>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5437682" y="2421077"/>
            <a:ext cx="1653623" cy="11024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apesXR — Bring ideas to life in 3D and XR">
            <a:extLst>
              <a:ext uri="{FF2B5EF4-FFF2-40B4-BE49-F238E27FC236}">
                <a16:creationId xmlns:a16="http://schemas.microsoft.com/office/drawing/2014/main" id="{777495B0-4742-E675-CCF0-D1DB9EDC12D5}"/>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301060" y="3483115"/>
            <a:ext cx="2390026" cy="47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485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1"/>
          <p:cNvPicPr preferRelativeResize="0">
            <a:picLocks noGrp="1"/>
          </p:cNvPicPr>
          <p:nvPr>
            <p:ph type="pic" idx="2"/>
          </p:nvPr>
        </p:nvPicPr>
        <p:blipFill rotWithShape="1">
          <a:blip r:embed="rId3">
            <a:alphaModFix/>
          </a:blip>
          <a:srcRect t="20" b="22"/>
          <a:stretch/>
        </p:blipFill>
        <p:spPr>
          <a:xfrm flipH="1">
            <a:off x="795" y="0"/>
            <a:ext cx="18286413" cy="10287000"/>
          </a:xfrm>
          <a:prstGeom prst="rect">
            <a:avLst/>
          </a:prstGeom>
          <a:noFill/>
          <a:ln>
            <a:noFill/>
          </a:ln>
        </p:spPr>
      </p:pic>
      <p:sp>
        <p:nvSpPr>
          <p:cNvPr id="276" name="Google Shape;276;p1"/>
          <p:cNvSpPr/>
          <p:nvPr/>
        </p:nvSpPr>
        <p:spPr>
          <a:xfrm>
            <a:off x="794" y="1"/>
            <a:ext cx="18286413" cy="10286555"/>
          </a:xfrm>
          <a:prstGeom prst="rect">
            <a:avLst/>
          </a:prstGeom>
          <a:gradFill>
            <a:gsLst>
              <a:gs pos="0">
                <a:schemeClr val="accent3"/>
              </a:gs>
              <a:gs pos="11000">
                <a:schemeClr val="accent3"/>
              </a:gs>
              <a:gs pos="100000">
                <a:srgbClr val="0A3A4A">
                  <a:alpha val="63529"/>
                </a:srgbClr>
              </a:gs>
            </a:gsLst>
            <a:lin ang="2700000" scaled="0"/>
          </a:gradFill>
          <a:ln>
            <a:noFill/>
          </a:ln>
        </p:spPr>
        <p:txBody>
          <a:bodyPr spcFirstLastPara="1" wrap="square" lIns="91425" tIns="45700" rIns="91425" bIns="45700" anchor="ctr" anchorCtr="0">
            <a:noAutofit/>
          </a:bodyPr>
          <a:lstStyle/>
          <a:p>
            <a:pPr algn="ctr">
              <a:buClr>
                <a:srgbClr val="000000"/>
              </a:buClr>
              <a:buSzPts val="1350"/>
            </a:pPr>
            <a:endParaRPr sz="1350" kern="0">
              <a:solidFill>
                <a:srgbClr val="FFFFFF"/>
              </a:solidFill>
              <a:latin typeface="Arial"/>
              <a:ea typeface="Arial"/>
              <a:cs typeface="Arial"/>
              <a:sym typeface="Arial"/>
            </a:endParaRPr>
          </a:p>
        </p:txBody>
      </p:sp>
      <p:sp>
        <p:nvSpPr>
          <p:cNvPr id="277" name="Google Shape;277;p1"/>
          <p:cNvSpPr/>
          <p:nvPr/>
        </p:nvSpPr>
        <p:spPr>
          <a:xfrm rot="-7200000">
            <a:off x="11221195" y="5187739"/>
            <a:ext cx="5824486" cy="5095533"/>
          </a:xfrm>
          <a:custGeom>
            <a:avLst/>
            <a:gdLst/>
            <a:ahLst/>
            <a:cxnLst/>
            <a:rect l="l" t="t" r="r" b="b"/>
            <a:pathLst>
              <a:path w="3356641" h="2936546" extrusionOk="0">
                <a:moveTo>
                  <a:pt x="1631933" y="1441970"/>
                </a:moveTo>
                <a:lnTo>
                  <a:pt x="0" y="1444623"/>
                </a:lnTo>
                <a:lnTo>
                  <a:pt x="813679" y="36457"/>
                </a:lnTo>
                <a:close/>
                <a:moveTo>
                  <a:pt x="1684136" y="1413297"/>
                </a:moveTo>
                <a:lnTo>
                  <a:pt x="868169" y="0"/>
                </a:lnTo>
                <a:lnTo>
                  <a:pt x="2494513" y="3228"/>
                </a:lnTo>
                <a:close/>
                <a:moveTo>
                  <a:pt x="3350695" y="1445700"/>
                </a:moveTo>
                <a:lnTo>
                  <a:pt x="1718762" y="1448353"/>
                </a:lnTo>
                <a:lnTo>
                  <a:pt x="2532442" y="40187"/>
                </a:lnTo>
                <a:close/>
                <a:moveTo>
                  <a:pt x="827502" y="2902817"/>
                </a:moveTo>
                <a:lnTo>
                  <a:pt x="11535" y="1489520"/>
                </a:lnTo>
                <a:lnTo>
                  <a:pt x="1637879" y="1492748"/>
                </a:lnTo>
                <a:close/>
                <a:moveTo>
                  <a:pt x="2492918" y="2936546"/>
                </a:moveTo>
                <a:lnTo>
                  <a:pt x="860983" y="2936546"/>
                </a:lnTo>
                <a:lnTo>
                  <a:pt x="1676951" y="1529705"/>
                </a:lnTo>
                <a:close/>
                <a:moveTo>
                  <a:pt x="2546264" y="2906546"/>
                </a:moveTo>
                <a:lnTo>
                  <a:pt x="1730297" y="1493249"/>
                </a:lnTo>
                <a:lnTo>
                  <a:pt x="3356641" y="1496478"/>
                </a:lnTo>
                <a:close/>
              </a:path>
            </a:pathLst>
          </a:custGeom>
          <a:solidFill>
            <a:srgbClr val="E5E5E5">
              <a:alpha val="5490"/>
            </a:srgbClr>
          </a:solidFill>
          <a:ln>
            <a:noFill/>
          </a:ln>
        </p:spPr>
        <p:txBody>
          <a:bodyPr spcFirstLastPara="1" wrap="square" lIns="91425" tIns="45700" rIns="91425" bIns="45700" anchor="ctr" anchorCtr="0">
            <a:noAutofit/>
          </a:bodyPr>
          <a:lstStyle/>
          <a:p>
            <a:pPr algn="ctr">
              <a:buClr>
                <a:srgbClr val="000000"/>
              </a:buClr>
              <a:buSzPts val="1350"/>
            </a:pPr>
            <a:endParaRPr sz="1350" kern="0">
              <a:solidFill>
                <a:srgbClr val="FFFFFF"/>
              </a:solidFill>
              <a:latin typeface="Arial"/>
              <a:ea typeface="Arial"/>
              <a:cs typeface="Arial"/>
              <a:sym typeface="Arial"/>
            </a:endParaRPr>
          </a:p>
        </p:txBody>
      </p:sp>
      <p:sp>
        <p:nvSpPr>
          <p:cNvPr id="278" name="Google Shape;278;p1"/>
          <p:cNvSpPr/>
          <p:nvPr/>
        </p:nvSpPr>
        <p:spPr>
          <a:xfrm>
            <a:off x="794" y="2600879"/>
            <a:ext cx="12470280" cy="5085247"/>
          </a:xfrm>
          <a:prstGeom prst="homePlate">
            <a:avLst>
              <a:gd name="adj" fmla="val 28449"/>
            </a:avLst>
          </a:prstGeom>
          <a:solidFill>
            <a:srgbClr val="FFFEFD"/>
          </a:solidFill>
          <a:ln>
            <a:noFill/>
          </a:ln>
        </p:spPr>
        <p:txBody>
          <a:bodyPr spcFirstLastPara="1" wrap="square" lIns="91425" tIns="45700" rIns="91425" bIns="45700" anchor="ctr" anchorCtr="0">
            <a:noAutofit/>
          </a:bodyPr>
          <a:lstStyle/>
          <a:p>
            <a:pPr algn="ctr">
              <a:buClr>
                <a:srgbClr val="000000"/>
              </a:buClr>
              <a:buSzPts val="1350"/>
            </a:pPr>
            <a:endParaRPr sz="1350" kern="0">
              <a:solidFill>
                <a:srgbClr val="FFFFFF"/>
              </a:solidFill>
              <a:latin typeface="Arial"/>
              <a:ea typeface="Arial"/>
              <a:cs typeface="Arial"/>
              <a:sym typeface="Arial"/>
            </a:endParaRPr>
          </a:p>
        </p:txBody>
      </p:sp>
      <p:sp>
        <p:nvSpPr>
          <p:cNvPr id="279" name="Google Shape;279;p1"/>
          <p:cNvSpPr/>
          <p:nvPr/>
        </p:nvSpPr>
        <p:spPr>
          <a:xfrm rot="-7200000">
            <a:off x="11224662" y="3732"/>
            <a:ext cx="5824486" cy="5095533"/>
          </a:xfrm>
          <a:custGeom>
            <a:avLst/>
            <a:gdLst/>
            <a:ahLst/>
            <a:cxnLst/>
            <a:rect l="l" t="t" r="r" b="b"/>
            <a:pathLst>
              <a:path w="3356641" h="2936546" extrusionOk="0">
                <a:moveTo>
                  <a:pt x="1631933" y="1441970"/>
                </a:moveTo>
                <a:lnTo>
                  <a:pt x="0" y="1444623"/>
                </a:lnTo>
                <a:lnTo>
                  <a:pt x="813679" y="36457"/>
                </a:lnTo>
                <a:close/>
                <a:moveTo>
                  <a:pt x="1684136" y="1413297"/>
                </a:moveTo>
                <a:lnTo>
                  <a:pt x="868169" y="0"/>
                </a:lnTo>
                <a:lnTo>
                  <a:pt x="2494513" y="3228"/>
                </a:lnTo>
                <a:close/>
                <a:moveTo>
                  <a:pt x="3350695" y="1445700"/>
                </a:moveTo>
                <a:lnTo>
                  <a:pt x="1718762" y="1448353"/>
                </a:lnTo>
                <a:lnTo>
                  <a:pt x="2532442" y="40187"/>
                </a:lnTo>
                <a:close/>
                <a:moveTo>
                  <a:pt x="827502" y="2902817"/>
                </a:moveTo>
                <a:lnTo>
                  <a:pt x="11535" y="1489520"/>
                </a:lnTo>
                <a:lnTo>
                  <a:pt x="1637879" y="1492748"/>
                </a:lnTo>
                <a:close/>
                <a:moveTo>
                  <a:pt x="2492918" y="2936546"/>
                </a:moveTo>
                <a:lnTo>
                  <a:pt x="860983" y="2936546"/>
                </a:lnTo>
                <a:lnTo>
                  <a:pt x="1676951" y="1529705"/>
                </a:lnTo>
                <a:close/>
                <a:moveTo>
                  <a:pt x="2546264" y="2906546"/>
                </a:moveTo>
                <a:lnTo>
                  <a:pt x="1730297" y="1493249"/>
                </a:lnTo>
                <a:lnTo>
                  <a:pt x="3356641" y="1496478"/>
                </a:lnTo>
                <a:close/>
              </a:path>
            </a:pathLst>
          </a:custGeom>
          <a:solidFill>
            <a:srgbClr val="E5E5E5">
              <a:alpha val="5490"/>
            </a:srgbClr>
          </a:solidFill>
          <a:ln>
            <a:noFill/>
          </a:ln>
        </p:spPr>
        <p:txBody>
          <a:bodyPr spcFirstLastPara="1" wrap="square" lIns="91425" tIns="45700" rIns="91425" bIns="45700" anchor="ctr" anchorCtr="0">
            <a:noAutofit/>
          </a:bodyPr>
          <a:lstStyle/>
          <a:p>
            <a:pPr algn="ctr">
              <a:buClr>
                <a:srgbClr val="000000"/>
              </a:buClr>
              <a:buSzPts val="1350"/>
            </a:pPr>
            <a:endParaRPr sz="1350" kern="0">
              <a:solidFill>
                <a:srgbClr val="FFFFFF"/>
              </a:solidFill>
              <a:latin typeface="Arial"/>
              <a:ea typeface="Arial"/>
              <a:cs typeface="Arial"/>
              <a:sym typeface="Arial"/>
            </a:endParaRPr>
          </a:p>
        </p:txBody>
      </p:sp>
      <p:sp>
        <p:nvSpPr>
          <p:cNvPr id="280" name="Google Shape;280;p1"/>
          <p:cNvSpPr txBox="1"/>
          <p:nvPr/>
        </p:nvSpPr>
        <p:spPr>
          <a:xfrm>
            <a:off x="387420" y="4975479"/>
            <a:ext cx="11324461" cy="923330"/>
          </a:xfrm>
          <a:prstGeom prst="rect">
            <a:avLst/>
          </a:prstGeom>
          <a:noFill/>
          <a:ln>
            <a:noFill/>
          </a:ln>
        </p:spPr>
        <p:txBody>
          <a:bodyPr spcFirstLastPara="1" wrap="square" lIns="0" tIns="0" rIns="0" bIns="0" anchor="t" anchorCtr="0">
            <a:spAutoFit/>
          </a:bodyPr>
          <a:lstStyle/>
          <a:p>
            <a:pPr marL="0" lvl="2" algn="ctr">
              <a:buClr>
                <a:srgbClr val="000000"/>
              </a:buClr>
              <a:buSzPts val="6000"/>
            </a:pPr>
            <a:r>
              <a:rPr lang="en-US" sz="6000" b="1" kern="0">
                <a:solidFill>
                  <a:srgbClr val="0A3A4A"/>
                </a:solidFill>
                <a:latin typeface="Arial"/>
                <a:ea typeface="Arial"/>
                <a:cs typeface="Arial"/>
                <a:sym typeface="Arial"/>
              </a:rPr>
              <a:t>Visual Positioning Systems</a:t>
            </a:r>
            <a:endParaRPr sz="1400" kern="0">
              <a:solidFill>
                <a:srgbClr val="000000"/>
              </a:solidFill>
              <a:latin typeface="Arial"/>
              <a:ea typeface="Arial"/>
              <a:cs typeface="Arial"/>
              <a:sym typeface="Arial"/>
            </a:endParaRPr>
          </a:p>
        </p:txBody>
      </p:sp>
      <p:sp>
        <p:nvSpPr>
          <p:cNvPr id="281" name="Google Shape;281;p1"/>
          <p:cNvSpPr txBox="1"/>
          <p:nvPr/>
        </p:nvSpPr>
        <p:spPr>
          <a:xfrm>
            <a:off x="-135379" y="6137007"/>
            <a:ext cx="11847260" cy="553998"/>
          </a:xfrm>
          <a:prstGeom prst="rect">
            <a:avLst/>
          </a:prstGeom>
          <a:noFill/>
          <a:ln>
            <a:noFill/>
          </a:ln>
        </p:spPr>
        <p:txBody>
          <a:bodyPr spcFirstLastPara="1" wrap="square" lIns="0" tIns="0" rIns="0" bIns="0" anchor="t" anchorCtr="0">
            <a:spAutoFit/>
          </a:bodyPr>
          <a:lstStyle/>
          <a:p>
            <a:pPr marL="0" lvl="2" algn="ctr">
              <a:buClr>
                <a:srgbClr val="000000"/>
              </a:buClr>
              <a:buSzPts val="3600"/>
            </a:pPr>
            <a:r>
              <a:rPr lang="en-US" sz="3600" b="1" kern="0">
                <a:solidFill>
                  <a:srgbClr val="000000"/>
                </a:solidFill>
                <a:latin typeface="Arial"/>
                <a:ea typeface="Arial"/>
                <a:cs typeface="Arial"/>
                <a:sym typeface="Arial"/>
              </a:rPr>
              <a:t>for Enterprise AR Use Cases</a:t>
            </a:r>
            <a:endParaRPr sz="1400" kern="0">
              <a:solidFill>
                <a:srgbClr val="000000"/>
              </a:solidFill>
              <a:latin typeface="Arial"/>
              <a:ea typeface="Arial"/>
              <a:cs typeface="Arial"/>
              <a:sym typeface="Arial"/>
            </a:endParaRPr>
          </a:p>
        </p:txBody>
      </p:sp>
      <p:pic>
        <p:nvPicPr>
          <p:cNvPr id="282" name="Google Shape;282;p1"/>
          <p:cNvPicPr preferRelativeResize="0"/>
          <p:nvPr/>
        </p:nvPicPr>
        <p:blipFill rotWithShape="1">
          <a:blip r:embed="rId4">
            <a:alphaModFix/>
          </a:blip>
          <a:srcRect/>
          <a:stretch/>
        </p:blipFill>
        <p:spPr>
          <a:xfrm>
            <a:off x="3285822" y="2984319"/>
            <a:ext cx="5004858" cy="1936006"/>
          </a:xfrm>
          <a:prstGeom prst="rect">
            <a:avLst/>
          </a:prstGeom>
          <a:noFill/>
          <a:ln>
            <a:noFill/>
          </a:ln>
        </p:spPr>
      </p:pic>
      <p:sp>
        <p:nvSpPr>
          <p:cNvPr id="283" name="Google Shape;283;p1"/>
          <p:cNvSpPr txBox="1">
            <a:spLocks noGrp="1"/>
          </p:cNvSpPr>
          <p:nvPr>
            <p:ph type="dt" idx="10"/>
          </p:nvPr>
        </p:nvSpPr>
        <p:spPr>
          <a:xfrm>
            <a:off x="794" y="9765852"/>
            <a:ext cx="4206240" cy="393470"/>
          </a:xfrm>
          <a:prstGeom prst="rect">
            <a:avLst/>
          </a:prstGeom>
          <a:noFill/>
          <a:ln>
            <a:noFill/>
          </a:ln>
        </p:spPr>
        <p:txBody>
          <a:bodyPr spcFirstLastPara="1" wrap="square" lIns="91425" tIns="45700" rIns="91425" bIns="45700" anchor="ctr" anchorCtr="0">
            <a:noAutofit/>
          </a:bodyPr>
          <a:lstStyle/>
          <a:p>
            <a:r>
              <a:rPr lang="en-US" kern="0">
                <a:solidFill>
                  <a:srgbClr val="FFFFFF"/>
                </a:solidFill>
              </a:rPr>
              <a:t>June 27, 2025</a:t>
            </a:r>
            <a:endParaRPr kern="0">
              <a:solidFill>
                <a:srgbClr val="FFFFFF"/>
              </a:solidFill>
            </a:endParaRPr>
          </a:p>
        </p:txBody>
      </p:sp>
      <p:sp>
        <p:nvSpPr>
          <p:cNvPr id="2" name="Slide Number Placeholder 1">
            <a:extLst>
              <a:ext uri="{FF2B5EF4-FFF2-40B4-BE49-F238E27FC236}">
                <a16:creationId xmlns:a16="http://schemas.microsoft.com/office/drawing/2014/main" id="{CCA83522-EE84-10D1-4102-45F29C78B482}"/>
              </a:ext>
            </a:extLst>
          </p:cNvPr>
          <p:cNvSpPr>
            <a:spLocks noGrp="1"/>
          </p:cNvSpPr>
          <p:nvPr>
            <p:ph type="sldNum" idx="12"/>
          </p:nvPr>
        </p:nvSpPr>
        <p:spPr/>
        <p:txBody>
          <a:bodyPr/>
          <a:lstStyle/>
          <a:p>
            <a:fld id="{00000000-1234-1234-1234-123412341234}" type="slidenum">
              <a:rPr lang="en-US" kern="0"/>
              <a:pPr/>
              <a:t>12</a:t>
            </a:fld>
            <a:endParaRPr lang="en-US" ker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35bb7134f4b_0_140"/>
          <p:cNvSpPr txBox="1"/>
          <p:nvPr/>
        </p:nvSpPr>
        <p:spPr>
          <a:xfrm>
            <a:off x="11763071" y="6597036"/>
            <a:ext cx="5261700" cy="831381"/>
          </a:xfrm>
          <a:prstGeom prst="rect">
            <a:avLst/>
          </a:prstGeom>
          <a:noFill/>
          <a:ln>
            <a:noFill/>
          </a:ln>
        </p:spPr>
        <p:txBody>
          <a:bodyPr spcFirstLastPara="1" wrap="square" lIns="0" tIns="0" rIns="0" bIns="0" anchor="t" anchorCtr="0">
            <a:spAutoFit/>
          </a:bodyPr>
          <a:lstStyle/>
          <a:p>
            <a:pPr marL="0" lvl="4">
              <a:lnSpc>
                <a:spcPct val="120000"/>
              </a:lnSpc>
              <a:buClr>
                <a:srgbClr val="808284"/>
              </a:buClr>
              <a:buSzPts val="1501"/>
            </a:pPr>
            <a:r>
              <a:rPr lang="en-US" sz="1501" kern="0">
                <a:solidFill>
                  <a:srgbClr val="808284"/>
                </a:solidFill>
                <a:latin typeface="Arial"/>
                <a:ea typeface="Arial"/>
                <a:cs typeface="Arial"/>
                <a:sym typeface="Arial"/>
              </a:rPr>
              <a:t>3x Startup Founder </a:t>
            </a:r>
            <a:endParaRPr sz="1501" kern="0">
              <a:solidFill>
                <a:srgbClr val="808284"/>
              </a:solidFill>
              <a:latin typeface="Arial"/>
              <a:ea typeface="Arial"/>
              <a:cs typeface="Arial"/>
              <a:sym typeface="Arial"/>
            </a:endParaRPr>
          </a:p>
          <a:p>
            <a:pPr marL="0" lvl="4">
              <a:lnSpc>
                <a:spcPct val="120000"/>
              </a:lnSpc>
              <a:buClr>
                <a:srgbClr val="808284"/>
              </a:buClr>
              <a:buSzPts val="1501"/>
            </a:pPr>
            <a:r>
              <a:rPr lang="en-US" sz="1501" kern="0">
                <a:solidFill>
                  <a:srgbClr val="808284"/>
                </a:solidFill>
                <a:latin typeface="Arial"/>
                <a:ea typeface="Arial"/>
                <a:cs typeface="Arial"/>
                <a:sym typeface="Arial"/>
              </a:rPr>
              <a:t>NASA 3D Modeling Engineer</a:t>
            </a:r>
            <a:endParaRPr sz="1501" kern="0">
              <a:solidFill>
                <a:srgbClr val="808284"/>
              </a:solidFill>
              <a:latin typeface="Arial"/>
              <a:ea typeface="Arial"/>
              <a:cs typeface="Arial"/>
              <a:sym typeface="Arial"/>
            </a:endParaRPr>
          </a:p>
          <a:p>
            <a:pPr marL="0" lvl="4">
              <a:lnSpc>
                <a:spcPct val="120000"/>
              </a:lnSpc>
              <a:buClr>
                <a:srgbClr val="808284"/>
              </a:buClr>
              <a:buSzPts val="1501"/>
            </a:pPr>
            <a:r>
              <a:rPr lang="en-US" sz="1501" kern="0">
                <a:solidFill>
                  <a:srgbClr val="808284"/>
                </a:solidFill>
                <a:latin typeface="Arial"/>
                <a:ea typeface="Arial"/>
                <a:cs typeface="Arial"/>
                <a:sym typeface="Arial"/>
              </a:rPr>
              <a:t>Verizon AR/Wearables Lead</a:t>
            </a:r>
            <a:endParaRPr sz="1501" kern="0">
              <a:solidFill>
                <a:srgbClr val="808284"/>
              </a:solidFill>
              <a:latin typeface="Arial"/>
              <a:ea typeface="Arial"/>
              <a:cs typeface="Arial"/>
              <a:sym typeface="Arial"/>
            </a:endParaRPr>
          </a:p>
        </p:txBody>
      </p:sp>
      <p:sp>
        <p:nvSpPr>
          <p:cNvPr id="328" name="Google Shape;328;g35bb7134f4b_0_140"/>
          <p:cNvSpPr txBox="1"/>
          <p:nvPr/>
        </p:nvSpPr>
        <p:spPr>
          <a:xfrm>
            <a:off x="11768445" y="5614595"/>
            <a:ext cx="5256300" cy="429300"/>
          </a:xfrm>
          <a:prstGeom prst="rect">
            <a:avLst/>
          </a:prstGeom>
          <a:noFill/>
          <a:ln>
            <a:noFill/>
          </a:ln>
        </p:spPr>
        <p:txBody>
          <a:bodyPr spcFirstLastPara="1" wrap="square" lIns="0" tIns="45700" rIns="91425" bIns="45700" anchor="t" anchorCtr="0">
            <a:noAutofit/>
          </a:bodyPr>
          <a:lstStyle/>
          <a:p>
            <a:pPr>
              <a:lnSpc>
                <a:spcPct val="90000"/>
              </a:lnSpc>
              <a:buClr>
                <a:srgbClr val="000000"/>
              </a:buClr>
              <a:buSzPts val="2101"/>
            </a:pPr>
            <a:r>
              <a:rPr lang="en-US" sz="2101" b="1" kern="0">
                <a:solidFill>
                  <a:srgbClr val="000000"/>
                </a:solidFill>
                <a:latin typeface="Arial"/>
                <a:ea typeface="Arial"/>
                <a:cs typeface="Arial"/>
                <a:sym typeface="Arial"/>
              </a:rPr>
              <a:t>TONY HODGSON</a:t>
            </a:r>
            <a:endParaRPr sz="1400" kern="0">
              <a:solidFill>
                <a:srgbClr val="000000"/>
              </a:solidFill>
              <a:latin typeface="Arial"/>
              <a:ea typeface="Arial"/>
              <a:cs typeface="Arial"/>
              <a:sym typeface="Arial"/>
            </a:endParaRPr>
          </a:p>
        </p:txBody>
      </p:sp>
      <p:sp>
        <p:nvSpPr>
          <p:cNvPr id="329" name="Google Shape;329;g35bb7134f4b_0_140"/>
          <p:cNvSpPr txBox="1"/>
          <p:nvPr/>
        </p:nvSpPr>
        <p:spPr>
          <a:xfrm>
            <a:off x="11768445" y="6046254"/>
            <a:ext cx="5256300" cy="366900"/>
          </a:xfrm>
          <a:prstGeom prst="rect">
            <a:avLst/>
          </a:prstGeom>
          <a:noFill/>
          <a:ln>
            <a:noFill/>
          </a:ln>
        </p:spPr>
        <p:txBody>
          <a:bodyPr spcFirstLastPara="1" wrap="square" lIns="0" tIns="45700" rIns="91425" bIns="45700" anchor="t" anchorCtr="0">
            <a:noAutofit/>
          </a:bodyPr>
          <a:lstStyle/>
          <a:p>
            <a:pPr>
              <a:lnSpc>
                <a:spcPct val="90000"/>
              </a:lnSpc>
              <a:buClr>
                <a:srgbClr val="808284"/>
              </a:buClr>
              <a:buSzPts val="1650"/>
            </a:pPr>
            <a:r>
              <a:rPr lang="en-US" sz="1650" kern="0">
                <a:solidFill>
                  <a:srgbClr val="808284"/>
                </a:solidFill>
                <a:latin typeface="Arial"/>
                <a:ea typeface="Arial"/>
                <a:cs typeface="Arial"/>
                <a:sym typeface="Arial"/>
              </a:rPr>
              <a:t>CEO</a:t>
            </a:r>
            <a:endParaRPr sz="1400" kern="0">
              <a:solidFill>
                <a:srgbClr val="000000"/>
              </a:solidFill>
              <a:latin typeface="Arial"/>
              <a:ea typeface="Arial"/>
              <a:cs typeface="Arial"/>
              <a:sym typeface="Arial"/>
            </a:endParaRPr>
          </a:p>
        </p:txBody>
      </p:sp>
      <p:sp>
        <p:nvSpPr>
          <p:cNvPr id="330" name="Google Shape;330;g35bb7134f4b_0_140"/>
          <p:cNvSpPr txBox="1"/>
          <p:nvPr/>
        </p:nvSpPr>
        <p:spPr>
          <a:xfrm>
            <a:off x="11763071" y="2957941"/>
            <a:ext cx="5261700" cy="831381"/>
          </a:xfrm>
          <a:prstGeom prst="rect">
            <a:avLst/>
          </a:prstGeom>
          <a:noFill/>
          <a:ln>
            <a:noFill/>
          </a:ln>
        </p:spPr>
        <p:txBody>
          <a:bodyPr spcFirstLastPara="1" wrap="square" lIns="0" tIns="0" rIns="0" bIns="0" anchor="t" anchorCtr="0">
            <a:spAutoFit/>
          </a:bodyPr>
          <a:lstStyle/>
          <a:p>
            <a:pPr marL="0" lvl="4">
              <a:lnSpc>
                <a:spcPct val="120000"/>
              </a:lnSpc>
              <a:buClr>
                <a:srgbClr val="808284"/>
              </a:buClr>
              <a:buSzPts val="1501"/>
            </a:pPr>
            <a:r>
              <a:rPr lang="en-US" sz="1501" kern="0">
                <a:solidFill>
                  <a:srgbClr val="808284"/>
                </a:solidFill>
                <a:latin typeface="Arial"/>
                <a:ea typeface="Arial"/>
                <a:cs typeface="Arial"/>
                <a:sym typeface="Arial"/>
              </a:rPr>
              <a:t>Microsoft MVP</a:t>
            </a:r>
            <a:endParaRPr sz="1501" kern="0">
              <a:solidFill>
                <a:srgbClr val="808284"/>
              </a:solidFill>
              <a:latin typeface="Arial"/>
              <a:ea typeface="Arial"/>
              <a:cs typeface="Arial"/>
              <a:sym typeface="Arial"/>
            </a:endParaRPr>
          </a:p>
          <a:p>
            <a:pPr marL="0" lvl="4">
              <a:lnSpc>
                <a:spcPct val="120000"/>
              </a:lnSpc>
              <a:buClr>
                <a:srgbClr val="808284"/>
              </a:buClr>
              <a:buSzPts val="1501"/>
            </a:pPr>
            <a:r>
              <a:rPr lang="en-US" sz="1501" kern="0">
                <a:solidFill>
                  <a:srgbClr val="808284"/>
                </a:solidFill>
                <a:latin typeface="Arial"/>
                <a:ea typeface="Arial"/>
                <a:cs typeface="Arial"/>
                <a:sym typeface="Arial"/>
              </a:rPr>
              <a:t>Spatial Computing Specialist</a:t>
            </a:r>
            <a:endParaRPr sz="1501" kern="0">
              <a:solidFill>
                <a:srgbClr val="808284"/>
              </a:solidFill>
              <a:latin typeface="Arial"/>
              <a:ea typeface="Arial"/>
              <a:cs typeface="Arial"/>
              <a:sym typeface="Arial"/>
            </a:endParaRPr>
          </a:p>
          <a:p>
            <a:pPr marL="0" lvl="4">
              <a:lnSpc>
                <a:spcPct val="120000"/>
              </a:lnSpc>
              <a:buClr>
                <a:srgbClr val="808284"/>
              </a:buClr>
              <a:buSzPts val="1501"/>
            </a:pPr>
            <a:r>
              <a:rPr lang="en-US" sz="1501" kern="0">
                <a:solidFill>
                  <a:srgbClr val="808284"/>
                </a:solidFill>
                <a:latin typeface="Arial"/>
                <a:ea typeface="Arial"/>
                <a:cs typeface="Arial"/>
                <a:sym typeface="Arial"/>
              </a:rPr>
              <a:t>Co-Creator of Mixed Reality Toolkit and successors</a:t>
            </a:r>
            <a:endParaRPr sz="1501" kern="0">
              <a:solidFill>
                <a:srgbClr val="808284"/>
              </a:solidFill>
              <a:latin typeface="Arial"/>
              <a:ea typeface="Arial"/>
              <a:cs typeface="Arial"/>
              <a:sym typeface="Arial"/>
            </a:endParaRPr>
          </a:p>
        </p:txBody>
      </p:sp>
      <p:sp>
        <p:nvSpPr>
          <p:cNvPr id="331" name="Google Shape;331;g35bb7134f4b_0_140"/>
          <p:cNvSpPr txBox="1"/>
          <p:nvPr/>
        </p:nvSpPr>
        <p:spPr>
          <a:xfrm>
            <a:off x="11768445" y="1975500"/>
            <a:ext cx="5256300" cy="429300"/>
          </a:xfrm>
          <a:prstGeom prst="rect">
            <a:avLst/>
          </a:prstGeom>
          <a:noFill/>
          <a:ln>
            <a:noFill/>
          </a:ln>
        </p:spPr>
        <p:txBody>
          <a:bodyPr spcFirstLastPara="1" wrap="square" lIns="0" tIns="45700" rIns="91425" bIns="45700" anchor="t" anchorCtr="0">
            <a:noAutofit/>
          </a:bodyPr>
          <a:lstStyle/>
          <a:p>
            <a:pPr>
              <a:lnSpc>
                <a:spcPct val="90000"/>
              </a:lnSpc>
              <a:buClr>
                <a:srgbClr val="000000"/>
              </a:buClr>
              <a:buSzPts val="2101"/>
            </a:pPr>
            <a:r>
              <a:rPr lang="en-US" sz="2101" b="1" kern="0">
                <a:solidFill>
                  <a:srgbClr val="000000"/>
                </a:solidFill>
                <a:latin typeface="Arial"/>
                <a:ea typeface="Arial"/>
                <a:cs typeface="Arial"/>
                <a:sym typeface="Arial"/>
              </a:rPr>
              <a:t>SIMON JACKSON</a:t>
            </a:r>
            <a:endParaRPr sz="1400" kern="0">
              <a:solidFill>
                <a:srgbClr val="000000"/>
              </a:solidFill>
              <a:latin typeface="Arial"/>
              <a:ea typeface="Arial"/>
              <a:cs typeface="Arial"/>
              <a:sym typeface="Arial"/>
            </a:endParaRPr>
          </a:p>
        </p:txBody>
      </p:sp>
      <p:sp>
        <p:nvSpPr>
          <p:cNvPr id="332" name="Google Shape;332;g35bb7134f4b_0_140"/>
          <p:cNvSpPr txBox="1"/>
          <p:nvPr/>
        </p:nvSpPr>
        <p:spPr>
          <a:xfrm>
            <a:off x="11768445" y="2407159"/>
            <a:ext cx="5256300" cy="366900"/>
          </a:xfrm>
          <a:prstGeom prst="rect">
            <a:avLst/>
          </a:prstGeom>
          <a:noFill/>
          <a:ln>
            <a:noFill/>
          </a:ln>
        </p:spPr>
        <p:txBody>
          <a:bodyPr spcFirstLastPara="1" wrap="square" lIns="0" tIns="45700" rIns="91425" bIns="45700" anchor="t" anchorCtr="0">
            <a:noAutofit/>
          </a:bodyPr>
          <a:lstStyle/>
          <a:p>
            <a:pPr>
              <a:lnSpc>
                <a:spcPct val="90000"/>
              </a:lnSpc>
              <a:buClr>
                <a:srgbClr val="808284"/>
              </a:buClr>
              <a:buSzPts val="1650"/>
            </a:pPr>
            <a:r>
              <a:rPr lang="en-US" sz="1650" kern="0">
                <a:solidFill>
                  <a:srgbClr val="808284"/>
                </a:solidFill>
                <a:latin typeface="Arial"/>
                <a:ea typeface="Arial"/>
                <a:cs typeface="Arial"/>
                <a:sym typeface="Arial"/>
              </a:rPr>
              <a:t>Senior AR Architect and Engineer</a:t>
            </a:r>
            <a:endParaRPr sz="1400" kern="0">
              <a:solidFill>
                <a:srgbClr val="000000"/>
              </a:solidFill>
              <a:latin typeface="Arial"/>
              <a:ea typeface="Arial"/>
              <a:cs typeface="Arial"/>
              <a:sym typeface="Arial"/>
            </a:endParaRPr>
          </a:p>
        </p:txBody>
      </p:sp>
      <p:sp>
        <p:nvSpPr>
          <p:cNvPr id="333" name="Google Shape;333;g35bb7134f4b_0_140"/>
          <p:cNvSpPr txBox="1"/>
          <p:nvPr/>
        </p:nvSpPr>
        <p:spPr>
          <a:xfrm>
            <a:off x="1754040" y="1970991"/>
            <a:ext cx="3984300" cy="1496100"/>
          </a:xfrm>
          <a:prstGeom prst="rect">
            <a:avLst/>
          </a:prstGeom>
          <a:noFill/>
          <a:ln>
            <a:noFill/>
          </a:ln>
        </p:spPr>
        <p:txBody>
          <a:bodyPr spcFirstLastPara="1" wrap="square" lIns="0" tIns="0" rIns="0" bIns="0" anchor="b" anchorCtr="0">
            <a:spAutoFit/>
          </a:bodyPr>
          <a:lstStyle/>
          <a:p>
            <a:pPr algn="ctr">
              <a:lnSpc>
                <a:spcPct val="90000"/>
              </a:lnSpc>
              <a:buClr>
                <a:srgbClr val="FFFFFF"/>
              </a:buClr>
              <a:buSzPts val="5400"/>
            </a:pPr>
            <a:r>
              <a:rPr lang="en-US" sz="5400" b="1" kern="0">
                <a:solidFill>
                  <a:srgbClr val="FFFFFF"/>
                </a:solidFill>
                <a:latin typeface="Arial"/>
                <a:ea typeface="Arial"/>
                <a:cs typeface="Arial"/>
                <a:sym typeface="Arial"/>
              </a:rPr>
              <a:t>RESEARCH TEAM</a:t>
            </a:r>
            <a:endParaRPr sz="1400" kern="0">
              <a:solidFill>
                <a:srgbClr val="000000"/>
              </a:solidFill>
              <a:latin typeface="Arial"/>
              <a:ea typeface="Arial"/>
              <a:cs typeface="Arial"/>
              <a:sym typeface="Arial"/>
            </a:endParaRPr>
          </a:p>
        </p:txBody>
      </p:sp>
      <p:sp>
        <p:nvSpPr>
          <p:cNvPr id="334" name="Google Shape;334;g35bb7134f4b_0_140"/>
          <p:cNvSpPr txBox="1">
            <a:spLocks noGrp="1"/>
          </p:cNvSpPr>
          <p:nvPr>
            <p:ph type="sldNum" idx="12"/>
          </p:nvPr>
        </p:nvSpPr>
        <p:spPr>
          <a:xfrm>
            <a:off x="17428010" y="9688743"/>
            <a:ext cx="859200" cy="547800"/>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13</a:t>
            </a:fld>
            <a:endParaRPr kern="0"/>
          </a:p>
        </p:txBody>
      </p:sp>
      <p:pic>
        <p:nvPicPr>
          <p:cNvPr id="335" name="Google Shape;335;g35bb7134f4b_0_140"/>
          <p:cNvPicPr preferRelativeResize="0"/>
          <p:nvPr/>
        </p:nvPicPr>
        <p:blipFill rotWithShape="1">
          <a:blip r:embed="rId3">
            <a:alphaModFix/>
          </a:blip>
          <a:srcRect/>
          <a:stretch/>
        </p:blipFill>
        <p:spPr>
          <a:xfrm>
            <a:off x="9195944" y="5614607"/>
            <a:ext cx="1894200" cy="1894200"/>
          </a:xfrm>
          <a:prstGeom prst="ellipse">
            <a:avLst/>
          </a:prstGeom>
          <a:noFill/>
          <a:ln w="19050" cap="flat" cmpd="sng">
            <a:solidFill>
              <a:srgbClr val="072833"/>
            </a:solidFill>
            <a:prstDash val="solid"/>
            <a:miter lim="8000"/>
            <a:headEnd type="none" w="sm" len="sm"/>
            <a:tailEnd type="none" w="sm" len="sm"/>
          </a:ln>
        </p:spPr>
      </p:pic>
      <p:pic>
        <p:nvPicPr>
          <p:cNvPr id="336" name="Google Shape;336;g35bb7134f4b_0_140"/>
          <p:cNvPicPr preferRelativeResize="0"/>
          <p:nvPr/>
        </p:nvPicPr>
        <p:blipFill rotWithShape="1">
          <a:blip r:embed="rId4">
            <a:alphaModFix/>
          </a:blip>
          <a:srcRect/>
          <a:stretch/>
        </p:blipFill>
        <p:spPr>
          <a:xfrm>
            <a:off x="9195944" y="1884761"/>
            <a:ext cx="1894200" cy="1894200"/>
          </a:xfrm>
          <a:prstGeom prst="ellipse">
            <a:avLst/>
          </a:prstGeom>
          <a:noFill/>
          <a:ln w="19050" cap="flat" cmpd="sng">
            <a:solidFill>
              <a:srgbClr val="0C343D"/>
            </a:solidFill>
            <a:prstDash val="solid"/>
            <a:round/>
            <a:headEnd type="none" w="sm" len="sm"/>
            <a:tailEnd type="none" w="sm" len="sm"/>
          </a:ln>
        </p:spPr>
      </p:pic>
      <p:pic>
        <p:nvPicPr>
          <p:cNvPr id="337" name="Google Shape;337;g35bb7134f4b_0_140" title="ETHAR_Logo_Guide_2022_Approved-20.png"/>
          <p:cNvPicPr preferRelativeResize="0"/>
          <p:nvPr/>
        </p:nvPicPr>
        <p:blipFill rotWithShape="1">
          <a:blip r:embed="rId5">
            <a:alphaModFix/>
          </a:blip>
          <a:srcRect/>
          <a:stretch/>
        </p:blipFill>
        <p:spPr>
          <a:xfrm>
            <a:off x="2239390" y="5332375"/>
            <a:ext cx="3013600" cy="3013600"/>
          </a:xfrm>
          <a:prstGeom prst="rect">
            <a:avLst/>
          </a:prstGeom>
          <a:noFill/>
          <a:ln>
            <a:noFill/>
          </a:ln>
        </p:spPr>
      </p:pic>
      <p:sp>
        <p:nvSpPr>
          <p:cNvPr id="338" name="Google Shape;338;g35bb7134f4b_0_140"/>
          <p:cNvSpPr txBox="1"/>
          <p:nvPr/>
        </p:nvSpPr>
        <p:spPr>
          <a:xfrm>
            <a:off x="540419" y="8708650"/>
            <a:ext cx="6411600" cy="980100"/>
          </a:xfrm>
          <a:prstGeom prst="rect">
            <a:avLst/>
          </a:prstGeom>
          <a:noFill/>
          <a:ln>
            <a:noFill/>
          </a:ln>
        </p:spPr>
        <p:txBody>
          <a:bodyPr spcFirstLastPara="1" wrap="square" lIns="91425" tIns="91425" rIns="91425" bIns="91425" anchor="t" anchorCtr="0">
            <a:spAutoFit/>
          </a:bodyPr>
          <a:lstStyle/>
          <a:p>
            <a:pPr algn="ctr">
              <a:buClr>
                <a:srgbClr val="000000"/>
              </a:buClr>
              <a:buSzPts val="1500"/>
            </a:pPr>
            <a:r>
              <a:rPr lang="en-US" sz="1500" kern="0">
                <a:solidFill>
                  <a:srgbClr val="FDFDFD"/>
                </a:solidFill>
                <a:latin typeface="Arial"/>
                <a:ea typeface="Arial"/>
                <a:cs typeface="Arial"/>
                <a:sym typeface="Arial"/>
              </a:rPr>
              <a:t>Engineers, scientists, and business veterans</a:t>
            </a:r>
            <a:endParaRPr sz="1500" kern="0">
              <a:solidFill>
                <a:srgbClr val="FDFDFD"/>
              </a:solidFill>
              <a:latin typeface="Arial"/>
              <a:ea typeface="Arial"/>
              <a:cs typeface="Arial"/>
              <a:sym typeface="Arial"/>
            </a:endParaRPr>
          </a:p>
          <a:p>
            <a:pPr algn="ctr">
              <a:spcBef>
                <a:spcPts val="400"/>
              </a:spcBef>
              <a:buClr>
                <a:srgbClr val="000000"/>
              </a:buClr>
              <a:buSzPts val="1500"/>
            </a:pPr>
            <a:r>
              <a:rPr lang="en-US" sz="1500" b="1" kern="0">
                <a:solidFill>
                  <a:srgbClr val="FDFDFD"/>
                </a:solidFill>
                <a:latin typeface="Arial"/>
                <a:ea typeface="Arial"/>
                <a:cs typeface="Arial"/>
                <a:sym typeface="Arial"/>
              </a:rPr>
              <a:t>100 Years</a:t>
            </a:r>
            <a:r>
              <a:rPr lang="en-US" sz="1500" kern="0">
                <a:solidFill>
                  <a:srgbClr val="FDFDFD"/>
                </a:solidFill>
                <a:latin typeface="Arial"/>
                <a:ea typeface="Arial"/>
                <a:cs typeface="Arial"/>
                <a:sym typeface="Arial"/>
              </a:rPr>
              <a:t> combined AR / VR / AI and  spatial computing experience</a:t>
            </a:r>
            <a:endParaRPr sz="1500" kern="0">
              <a:solidFill>
                <a:srgbClr val="FDFDFD"/>
              </a:solidFill>
              <a:latin typeface="Arial"/>
              <a:ea typeface="Arial"/>
              <a:cs typeface="Arial"/>
              <a:sym typeface="Arial"/>
            </a:endParaRPr>
          </a:p>
          <a:p>
            <a:pPr algn="ctr">
              <a:spcBef>
                <a:spcPts val="400"/>
              </a:spcBef>
              <a:buClr>
                <a:srgbClr val="000000"/>
              </a:buClr>
              <a:buSzPts val="1500"/>
            </a:pPr>
            <a:r>
              <a:rPr lang="en-US" sz="1500" kern="0">
                <a:solidFill>
                  <a:srgbClr val="FDFDFD"/>
                </a:solidFill>
                <a:latin typeface="Arial"/>
                <a:ea typeface="Arial"/>
                <a:cs typeface="Arial"/>
                <a:sym typeface="Arial"/>
              </a:rPr>
              <a:t>International standards development activists</a:t>
            </a:r>
            <a:endParaRPr sz="1500" kern="0">
              <a:solidFill>
                <a:srgbClr val="072833"/>
              </a:solidFill>
              <a:latin typeface="Arial"/>
              <a:ea typeface="Arial"/>
              <a:cs typeface="Arial"/>
              <a:sym typeface="Arial"/>
            </a:endParaRPr>
          </a:p>
        </p:txBody>
      </p:sp>
      <p:sp>
        <p:nvSpPr>
          <p:cNvPr id="2" name="Date Placeholder 1">
            <a:extLst>
              <a:ext uri="{FF2B5EF4-FFF2-40B4-BE49-F238E27FC236}">
                <a16:creationId xmlns:a16="http://schemas.microsoft.com/office/drawing/2014/main" id="{17F69F0A-3271-C4E8-F42E-296E3F7C20B6}"/>
              </a:ext>
            </a:extLst>
          </p:cNvPr>
          <p:cNvSpPr>
            <a:spLocks noGrp="1"/>
          </p:cNvSpPr>
          <p:nvPr>
            <p:ph type="dt" idx="10"/>
          </p:nvPr>
        </p:nvSpPr>
        <p:spPr/>
        <p:txBody>
          <a:bodyPr/>
          <a:lstStyle/>
          <a:p>
            <a:r>
              <a:rPr lang="en-US" kern="0">
                <a:solidFill>
                  <a:srgbClr val="FFFFFF"/>
                </a:solidFill>
              </a:rPr>
              <a:t>June 27, 2025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7"/>
          <p:cNvSpPr txBox="1">
            <a:spLocks noGrp="1"/>
          </p:cNvSpPr>
          <p:nvPr>
            <p:ph type="title"/>
          </p:nvPr>
        </p:nvSpPr>
        <p:spPr>
          <a:xfrm>
            <a:off x="1024319" y="502825"/>
            <a:ext cx="14313000" cy="1203300"/>
          </a:xfrm>
          <a:prstGeom prst="rect">
            <a:avLst/>
          </a:prstGeom>
          <a:noFill/>
          <a:ln>
            <a:noFill/>
          </a:ln>
        </p:spPr>
        <p:txBody>
          <a:bodyPr spcFirstLastPara="1" wrap="square" lIns="163275" tIns="81625" rIns="163275" bIns="81625" anchor="ctr" anchorCtr="0">
            <a:normAutofit/>
          </a:bodyPr>
          <a:lstStyle/>
          <a:p>
            <a:r>
              <a:rPr lang="en-US"/>
              <a:t>AREA VPS Project Overview</a:t>
            </a:r>
            <a:endParaRPr/>
          </a:p>
        </p:txBody>
      </p:sp>
      <p:sp>
        <p:nvSpPr>
          <p:cNvPr id="344" name="Google Shape;344;p7"/>
          <p:cNvSpPr txBox="1">
            <a:spLocks noGrp="1"/>
          </p:cNvSpPr>
          <p:nvPr>
            <p:ph type="sldNum" idx="12"/>
          </p:nvPr>
        </p:nvSpPr>
        <p:spPr>
          <a:xfrm>
            <a:off x="17428011" y="9688743"/>
            <a:ext cx="859197" cy="547688"/>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14</a:t>
            </a:fld>
            <a:endParaRPr kern="0"/>
          </a:p>
        </p:txBody>
      </p:sp>
      <p:sp>
        <p:nvSpPr>
          <p:cNvPr id="345" name="Google Shape;345;p7"/>
          <p:cNvSpPr txBox="1">
            <a:spLocks noGrp="1"/>
          </p:cNvSpPr>
          <p:nvPr>
            <p:ph type="dt" idx="10"/>
          </p:nvPr>
        </p:nvSpPr>
        <p:spPr>
          <a:xfrm>
            <a:off x="794" y="9765852"/>
            <a:ext cx="4206240" cy="393470"/>
          </a:xfrm>
          <a:prstGeom prst="rect">
            <a:avLst/>
          </a:prstGeom>
          <a:noFill/>
          <a:ln>
            <a:noFill/>
          </a:ln>
        </p:spPr>
        <p:txBody>
          <a:bodyPr spcFirstLastPara="1" wrap="square" lIns="91425" tIns="45700" rIns="91425" bIns="45700" anchor="ctr" anchorCtr="0">
            <a:noAutofit/>
          </a:bodyPr>
          <a:lstStyle/>
          <a:p>
            <a:r>
              <a:rPr lang="en-US" kern="0"/>
              <a:t>June 27, 2025</a:t>
            </a:r>
            <a:endParaRPr kern="0"/>
          </a:p>
        </p:txBody>
      </p:sp>
      <p:sp>
        <p:nvSpPr>
          <p:cNvPr id="346" name="Google Shape;346;p7"/>
          <p:cNvSpPr txBox="1">
            <a:spLocks noGrp="1"/>
          </p:cNvSpPr>
          <p:nvPr>
            <p:ph type="body" idx="2"/>
          </p:nvPr>
        </p:nvSpPr>
        <p:spPr>
          <a:xfrm>
            <a:off x="1206642" y="2788831"/>
            <a:ext cx="13700125" cy="2692500"/>
          </a:xfrm>
          <a:prstGeom prst="rect">
            <a:avLst/>
          </a:prstGeom>
          <a:noFill/>
          <a:ln>
            <a:noFill/>
          </a:ln>
        </p:spPr>
        <p:txBody>
          <a:bodyPr spcFirstLastPara="1" wrap="square" lIns="91425" tIns="45700" rIns="91425" bIns="45700" anchor="t" anchorCtr="0">
            <a:noAutofit/>
          </a:bodyPr>
          <a:lstStyle/>
          <a:p>
            <a:pPr lvl="1" indent="-476250">
              <a:lnSpc>
                <a:spcPct val="100000"/>
              </a:lnSpc>
              <a:buSzPts val="3000"/>
              <a:buFont typeface="Arial"/>
              <a:buChar char="•"/>
            </a:pPr>
            <a:r>
              <a:rPr lang="en-US" sz="3000"/>
              <a:t>Understand state of the industry</a:t>
            </a:r>
            <a:endParaRPr sz="3000"/>
          </a:p>
          <a:p>
            <a:pPr lvl="1" indent="-476250">
              <a:lnSpc>
                <a:spcPct val="100000"/>
              </a:lnSpc>
              <a:buSzPts val="3000"/>
              <a:buFont typeface="Arial"/>
              <a:buChar char="•"/>
            </a:pPr>
            <a:r>
              <a:rPr lang="en-US" sz="3000"/>
              <a:t>Develop a consistent evaluation methodology</a:t>
            </a:r>
            <a:endParaRPr sz="3000"/>
          </a:p>
          <a:p>
            <a:pPr lvl="1" indent="-476250">
              <a:lnSpc>
                <a:spcPct val="100000"/>
              </a:lnSpc>
              <a:buSzPts val="3000"/>
              <a:buFont typeface="Arial"/>
              <a:buChar char="•"/>
            </a:pPr>
            <a:r>
              <a:rPr lang="en-US" sz="3000"/>
              <a:t>Benchmark across vendors and use cases</a:t>
            </a:r>
            <a:endParaRPr/>
          </a:p>
          <a:p>
            <a:pPr lvl="1" indent="-476250">
              <a:lnSpc>
                <a:spcPct val="100000"/>
              </a:lnSpc>
              <a:buSzPts val="3000"/>
              <a:buFont typeface="Arial"/>
              <a:buChar char="•"/>
            </a:pPr>
            <a:r>
              <a:rPr lang="en-US" sz="3000"/>
              <a:t>Complimentary to MSF Forum Lab project to Benchmark VPS Prototypes</a:t>
            </a:r>
            <a:endParaRPr sz="3000"/>
          </a:p>
        </p:txBody>
      </p:sp>
      <p:sp>
        <p:nvSpPr>
          <p:cNvPr id="347" name="Google Shape;347;p7"/>
          <p:cNvSpPr txBox="1">
            <a:spLocks noGrp="1"/>
          </p:cNvSpPr>
          <p:nvPr>
            <p:ph type="body" idx="2"/>
          </p:nvPr>
        </p:nvSpPr>
        <p:spPr>
          <a:xfrm>
            <a:off x="1206641" y="2189120"/>
            <a:ext cx="16239300" cy="780441"/>
          </a:xfrm>
          <a:prstGeom prst="rect">
            <a:avLst/>
          </a:prstGeom>
          <a:noFill/>
          <a:ln>
            <a:noFill/>
          </a:ln>
        </p:spPr>
        <p:txBody>
          <a:bodyPr spcFirstLastPara="1" wrap="square" lIns="91425" tIns="45700" rIns="91425" bIns="45700" anchor="t" anchorCtr="0">
            <a:noAutofit/>
          </a:bodyPr>
          <a:lstStyle/>
          <a:p>
            <a:pPr marL="342900" indent="0">
              <a:spcBef>
                <a:spcPts val="0"/>
              </a:spcBef>
              <a:buNone/>
            </a:pPr>
            <a:r>
              <a:rPr lang="en-US" sz="3000" b="1">
                <a:solidFill>
                  <a:schemeClr val="accent3"/>
                </a:solidFill>
              </a:rPr>
              <a:t>Challenges in identifying, evaluating, and understanding use of  VPS for enterprise</a:t>
            </a:r>
            <a:endParaRPr sz="3000" b="1">
              <a:solidFill>
                <a:schemeClr val="accent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g35bb7134f4b_0_87"/>
          <p:cNvSpPr txBox="1">
            <a:spLocks noGrp="1"/>
          </p:cNvSpPr>
          <p:nvPr>
            <p:ph type="title"/>
          </p:nvPr>
        </p:nvSpPr>
        <p:spPr>
          <a:xfrm>
            <a:off x="1024323" y="502817"/>
            <a:ext cx="16239300" cy="1203300"/>
          </a:xfrm>
          <a:prstGeom prst="rect">
            <a:avLst/>
          </a:prstGeom>
          <a:noFill/>
          <a:ln>
            <a:noFill/>
          </a:ln>
        </p:spPr>
        <p:txBody>
          <a:bodyPr spcFirstLastPara="1" wrap="square" lIns="163275" tIns="81625" rIns="163275" bIns="81625" anchor="ctr" anchorCtr="0">
            <a:normAutofit/>
          </a:bodyPr>
          <a:lstStyle/>
          <a:p>
            <a:r>
              <a:rPr lang="en-US" sz="5600"/>
              <a:t>Importance of Localization in AR</a:t>
            </a:r>
            <a:endParaRPr sz="5600"/>
          </a:p>
        </p:txBody>
      </p:sp>
      <p:sp>
        <p:nvSpPr>
          <p:cNvPr id="354" name="Google Shape;354;g35bb7134f4b_0_87"/>
          <p:cNvSpPr txBox="1">
            <a:spLocks noGrp="1"/>
          </p:cNvSpPr>
          <p:nvPr>
            <p:ph type="body" idx="1"/>
          </p:nvPr>
        </p:nvSpPr>
        <p:spPr>
          <a:xfrm>
            <a:off x="1024348" y="1756728"/>
            <a:ext cx="16239300" cy="5040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sz="3000"/>
              <a:t>Aligns digital content with the real world</a:t>
            </a:r>
            <a:endParaRPr sz="3000"/>
          </a:p>
        </p:txBody>
      </p:sp>
      <p:sp>
        <p:nvSpPr>
          <p:cNvPr id="355" name="Google Shape;355;g35bb7134f4b_0_87"/>
          <p:cNvSpPr txBox="1">
            <a:spLocks noGrp="1"/>
          </p:cNvSpPr>
          <p:nvPr>
            <p:ph type="sldNum" idx="12"/>
          </p:nvPr>
        </p:nvSpPr>
        <p:spPr>
          <a:xfrm>
            <a:off x="17428010" y="9688743"/>
            <a:ext cx="859200" cy="547800"/>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15</a:t>
            </a:fld>
            <a:endParaRPr kern="0"/>
          </a:p>
        </p:txBody>
      </p:sp>
      <p:sp>
        <p:nvSpPr>
          <p:cNvPr id="356" name="Google Shape;356;g35bb7134f4b_0_87"/>
          <p:cNvSpPr txBox="1">
            <a:spLocks noGrp="1"/>
          </p:cNvSpPr>
          <p:nvPr>
            <p:ph type="dt" idx="10"/>
          </p:nvPr>
        </p:nvSpPr>
        <p:spPr>
          <a:xfrm>
            <a:off x="794" y="9765852"/>
            <a:ext cx="4206300" cy="393600"/>
          </a:xfrm>
          <a:prstGeom prst="rect">
            <a:avLst/>
          </a:prstGeom>
          <a:noFill/>
          <a:ln>
            <a:noFill/>
          </a:ln>
        </p:spPr>
        <p:txBody>
          <a:bodyPr spcFirstLastPara="1" wrap="square" lIns="91425" tIns="45700" rIns="91425" bIns="45700" anchor="ctr" anchorCtr="0">
            <a:noAutofit/>
          </a:bodyPr>
          <a:lstStyle/>
          <a:p>
            <a:r>
              <a:rPr lang="en-US" kern="0"/>
              <a:t>June 27, 2025</a:t>
            </a:r>
            <a:endParaRPr kern="0"/>
          </a:p>
        </p:txBody>
      </p:sp>
      <p:pic>
        <p:nvPicPr>
          <p:cNvPr id="357" name="Google Shape;357;g35bb7134f4b_0_87"/>
          <p:cNvPicPr preferRelativeResize="0"/>
          <p:nvPr/>
        </p:nvPicPr>
        <p:blipFill rotWithShape="1">
          <a:blip r:embed="rId3">
            <a:alphaModFix/>
          </a:blip>
          <a:srcRect/>
          <a:stretch/>
        </p:blipFill>
        <p:spPr>
          <a:xfrm>
            <a:off x="4566948" y="2736990"/>
            <a:ext cx="9154050" cy="655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36aba6fb4ac_0_0"/>
          <p:cNvSpPr txBox="1">
            <a:spLocks noGrp="1"/>
          </p:cNvSpPr>
          <p:nvPr>
            <p:ph type="title"/>
          </p:nvPr>
        </p:nvSpPr>
        <p:spPr>
          <a:xfrm>
            <a:off x="1024323" y="502817"/>
            <a:ext cx="16239300" cy="1203300"/>
          </a:xfrm>
          <a:prstGeom prst="rect">
            <a:avLst/>
          </a:prstGeom>
          <a:noFill/>
          <a:ln>
            <a:noFill/>
          </a:ln>
        </p:spPr>
        <p:txBody>
          <a:bodyPr spcFirstLastPara="1" wrap="square" lIns="163275" tIns="81625" rIns="163275" bIns="81625" anchor="ctr" anchorCtr="0">
            <a:normAutofit/>
          </a:bodyPr>
          <a:lstStyle/>
          <a:p>
            <a:r>
              <a:rPr lang="en-US"/>
              <a:t>What is Visual Positioning? (VPS)</a:t>
            </a:r>
            <a:endParaRPr/>
          </a:p>
        </p:txBody>
      </p:sp>
      <p:sp>
        <p:nvSpPr>
          <p:cNvPr id="363" name="Google Shape;363;g36aba6fb4ac_0_0"/>
          <p:cNvSpPr txBox="1">
            <a:spLocks noGrp="1"/>
          </p:cNvSpPr>
          <p:nvPr>
            <p:ph type="sldNum" idx="12"/>
          </p:nvPr>
        </p:nvSpPr>
        <p:spPr>
          <a:xfrm>
            <a:off x="17428010" y="9688743"/>
            <a:ext cx="859200" cy="547800"/>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16</a:t>
            </a:fld>
            <a:endParaRPr kern="0"/>
          </a:p>
        </p:txBody>
      </p:sp>
      <p:sp>
        <p:nvSpPr>
          <p:cNvPr id="364" name="Google Shape;364;g36aba6fb4ac_0_0"/>
          <p:cNvSpPr txBox="1">
            <a:spLocks noGrp="1"/>
          </p:cNvSpPr>
          <p:nvPr>
            <p:ph type="dt" idx="10"/>
          </p:nvPr>
        </p:nvSpPr>
        <p:spPr>
          <a:xfrm>
            <a:off x="794" y="9765852"/>
            <a:ext cx="4206300" cy="393600"/>
          </a:xfrm>
          <a:prstGeom prst="rect">
            <a:avLst/>
          </a:prstGeom>
          <a:noFill/>
          <a:ln>
            <a:noFill/>
          </a:ln>
        </p:spPr>
        <p:txBody>
          <a:bodyPr spcFirstLastPara="1" wrap="square" lIns="91425" tIns="45700" rIns="91425" bIns="45700" anchor="ctr" anchorCtr="0">
            <a:noAutofit/>
          </a:bodyPr>
          <a:lstStyle/>
          <a:p>
            <a:r>
              <a:rPr lang="en-US" kern="0"/>
              <a:t>June 27, 2025</a:t>
            </a:r>
            <a:endParaRPr kern="0"/>
          </a:p>
        </p:txBody>
      </p:sp>
      <p:sp>
        <p:nvSpPr>
          <p:cNvPr id="365" name="Google Shape;365;g36aba6fb4ac_0_0"/>
          <p:cNvSpPr txBox="1">
            <a:spLocks noGrp="1"/>
          </p:cNvSpPr>
          <p:nvPr>
            <p:ph type="body" idx="2"/>
          </p:nvPr>
        </p:nvSpPr>
        <p:spPr>
          <a:xfrm>
            <a:off x="1206641" y="2788831"/>
            <a:ext cx="13700100" cy="2692500"/>
          </a:xfrm>
          <a:prstGeom prst="rect">
            <a:avLst/>
          </a:prstGeom>
          <a:noFill/>
          <a:ln>
            <a:noFill/>
          </a:ln>
        </p:spPr>
        <p:txBody>
          <a:bodyPr spcFirstLastPara="1" wrap="square" lIns="91425" tIns="45700" rIns="91425" bIns="45700" anchor="t" anchorCtr="0">
            <a:noAutofit/>
          </a:bodyPr>
          <a:lstStyle/>
          <a:p>
            <a:pPr lvl="1" indent="-476250">
              <a:lnSpc>
                <a:spcPct val="100000"/>
              </a:lnSpc>
              <a:buSzPts val="3000"/>
              <a:buFont typeface="Arial"/>
              <a:buChar char="•"/>
            </a:pPr>
            <a:r>
              <a:rPr lang="en-US" sz="3000"/>
              <a:t>Identifies where in physical space a device is located</a:t>
            </a:r>
            <a:endParaRPr sz="3000"/>
          </a:p>
          <a:p>
            <a:pPr lvl="1" indent="-476250">
              <a:lnSpc>
                <a:spcPct val="100000"/>
              </a:lnSpc>
              <a:buSzPts val="3000"/>
              <a:buFont typeface="Arial"/>
              <a:buChar char="•"/>
            </a:pPr>
            <a:r>
              <a:rPr lang="en-US" sz="3000"/>
              <a:t>Monitors device movement to align it in space</a:t>
            </a:r>
            <a:endParaRPr sz="3000"/>
          </a:p>
          <a:p>
            <a:pPr lvl="1" indent="-476250">
              <a:lnSpc>
                <a:spcPct val="100000"/>
              </a:lnSpc>
              <a:buSzPts val="3000"/>
              <a:buFont typeface="Arial"/>
              <a:buChar char="•"/>
            </a:pPr>
            <a:r>
              <a:rPr lang="en-US" sz="3000"/>
              <a:t>Maintain relative positioning for digital content</a:t>
            </a:r>
            <a:endParaRPr sz="3000"/>
          </a:p>
        </p:txBody>
      </p:sp>
      <p:sp>
        <p:nvSpPr>
          <p:cNvPr id="366" name="Google Shape;366;g36aba6fb4ac_0_0"/>
          <p:cNvSpPr txBox="1">
            <a:spLocks noGrp="1"/>
          </p:cNvSpPr>
          <p:nvPr>
            <p:ph type="body" idx="2"/>
          </p:nvPr>
        </p:nvSpPr>
        <p:spPr>
          <a:xfrm>
            <a:off x="1206641" y="2189119"/>
            <a:ext cx="16239300" cy="780300"/>
          </a:xfrm>
          <a:prstGeom prst="rect">
            <a:avLst/>
          </a:prstGeom>
          <a:noFill/>
          <a:ln>
            <a:noFill/>
          </a:ln>
        </p:spPr>
        <p:txBody>
          <a:bodyPr spcFirstLastPara="1" wrap="square" lIns="91425" tIns="45700" rIns="91425" bIns="45700" anchor="t" anchorCtr="0">
            <a:noAutofit/>
          </a:bodyPr>
          <a:lstStyle/>
          <a:p>
            <a:pPr marL="342900" indent="0">
              <a:spcBef>
                <a:spcPts val="0"/>
              </a:spcBef>
              <a:buNone/>
            </a:pPr>
            <a:r>
              <a:rPr lang="en-US" sz="3000" b="1" dirty="0">
                <a:solidFill>
                  <a:schemeClr val="accent3"/>
                </a:solidFill>
              </a:rPr>
              <a:t>Visual positioning:</a:t>
            </a:r>
            <a:endParaRPr sz="3000" b="1" dirty="0">
              <a:solidFill>
                <a:schemeClr val="accent3"/>
              </a:solidFill>
            </a:endParaRPr>
          </a:p>
        </p:txBody>
      </p:sp>
      <p:sp>
        <p:nvSpPr>
          <p:cNvPr id="367" name="Google Shape;367;g36aba6fb4ac_0_0"/>
          <p:cNvSpPr txBox="1">
            <a:spLocks noGrp="1"/>
          </p:cNvSpPr>
          <p:nvPr>
            <p:ph type="body" idx="2"/>
          </p:nvPr>
        </p:nvSpPr>
        <p:spPr>
          <a:xfrm>
            <a:off x="1206641" y="5185732"/>
            <a:ext cx="13530879" cy="3753300"/>
          </a:xfrm>
          <a:prstGeom prst="rect">
            <a:avLst/>
          </a:prstGeom>
          <a:noFill/>
          <a:ln>
            <a:noFill/>
          </a:ln>
        </p:spPr>
        <p:txBody>
          <a:bodyPr spcFirstLastPara="1" wrap="square" lIns="91425" tIns="45700" rIns="91425" bIns="45700" anchor="t" anchorCtr="0">
            <a:noAutofit/>
          </a:bodyPr>
          <a:lstStyle/>
          <a:p>
            <a:pPr marL="342900" indent="0">
              <a:spcBef>
                <a:spcPts val="3000"/>
              </a:spcBef>
              <a:buNone/>
            </a:pPr>
            <a:r>
              <a:rPr lang="en-US" sz="3000" b="1" dirty="0">
                <a:solidFill>
                  <a:schemeClr val="accent3"/>
                </a:solidFill>
              </a:rPr>
              <a:t>Visual Positioning requires:</a:t>
            </a:r>
            <a:endParaRPr sz="3000" b="1" dirty="0">
              <a:solidFill>
                <a:schemeClr val="accent3"/>
              </a:solidFill>
            </a:endParaRPr>
          </a:p>
          <a:p>
            <a:pPr marL="914400" indent="-438150">
              <a:lnSpc>
                <a:spcPct val="100000"/>
              </a:lnSpc>
              <a:spcBef>
                <a:spcPts val="1800"/>
              </a:spcBef>
              <a:buSzPts val="2400"/>
              <a:buAutoNum type="arabicPeriod"/>
            </a:pPr>
            <a:r>
              <a:rPr lang="en-US" sz="3000" dirty="0"/>
              <a:t>A previously scanned / mapped area</a:t>
            </a:r>
            <a:endParaRPr sz="3000" dirty="0"/>
          </a:p>
          <a:p>
            <a:pPr marL="914400" indent="-438150">
              <a:lnSpc>
                <a:spcPct val="100000"/>
              </a:lnSpc>
              <a:spcBef>
                <a:spcPts val="1000"/>
              </a:spcBef>
              <a:buSzPts val="2400"/>
              <a:buAutoNum type="arabicPeriod"/>
            </a:pPr>
            <a:r>
              <a:rPr lang="en-US" sz="3000" dirty="0"/>
              <a:t>Client devices with a camera, additional sensors improve accuracy</a:t>
            </a:r>
            <a:endParaRPr sz="3000" dirty="0"/>
          </a:p>
          <a:p>
            <a:pPr marL="914400" indent="-438150">
              <a:lnSpc>
                <a:spcPct val="100000"/>
              </a:lnSpc>
              <a:spcBef>
                <a:spcPts val="1000"/>
              </a:spcBef>
              <a:buSzPts val="2400"/>
              <a:buAutoNum type="arabicPeriod"/>
            </a:pPr>
            <a:r>
              <a:rPr lang="en-US" sz="3000" dirty="0"/>
              <a:t>Methods to localize a device relative to a mapped space</a:t>
            </a:r>
            <a:endParaRPr sz="3000" dirty="0"/>
          </a:p>
          <a:p>
            <a:pPr marL="914400" indent="-438150">
              <a:lnSpc>
                <a:spcPct val="100000"/>
              </a:lnSpc>
              <a:spcBef>
                <a:spcPts val="1000"/>
              </a:spcBef>
              <a:buSzPts val="2400"/>
              <a:buAutoNum type="arabicPeriod"/>
            </a:pPr>
            <a:r>
              <a:rPr lang="en-US" sz="3000" dirty="0"/>
              <a:t>Light</a:t>
            </a:r>
            <a:endParaRPr sz="3000" dirty="0"/>
          </a:p>
          <a:p>
            <a:pPr marL="0" indent="0">
              <a:lnSpc>
                <a:spcPct val="100000"/>
              </a:lnSpc>
              <a:spcBef>
                <a:spcPts val="1000"/>
              </a:spcBef>
              <a:buNone/>
            </a:pPr>
            <a:endParaRPr sz="3000" dirty="0"/>
          </a:p>
          <a:p>
            <a:pPr marL="0" indent="0">
              <a:lnSpc>
                <a:spcPct val="100000"/>
              </a:lnSpc>
              <a:spcBef>
                <a:spcPts val="1000"/>
              </a:spcBef>
              <a:buNone/>
            </a:pPr>
            <a:endParaRPr sz="3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
          <p:cNvSpPr txBox="1">
            <a:spLocks noGrp="1"/>
          </p:cNvSpPr>
          <p:nvPr>
            <p:ph type="title"/>
          </p:nvPr>
        </p:nvSpPr>
        <p:spPr>
          <a:xfrm>
            <a:off x="1024323" y="502818"/>
            <a:ext cx="16239354" cy="1203151"/>
          </a:xfrm>
          <a:prstGeom prst="rect">
            <a:avLst/>
          </a:prstGeom>
          <a:noFill/>
          <a:ln>
            <a:noFill/>
          </a:ln>
        </p:spPr>
        <p:txBody>
          <a:bodyPr spcFirstLastPara="1" wrap="square" lIns="163275" tIns="81625" rIns="163275" bIns="81625" anchor="ctr" anchorCtr="0">
            <a:normAutofit/>
          </a:bodyPr>
          <a:lstStyle/>
          <a:p>
            <a:r>
              <a:rPr lang="en-US" sz="5600"/>
              <a:t>Visual Positioning Systems (VPS)</a:t>
            </a:r>
            <a:endParaRPr/>
          </a:p>
        </p:txBody>
      </p:sp>
      <p:sp>
        <p:nvSpPr>
          <p:cNvPr id="373" name="Google Shape;373;p4"/>
          <p:cNvSpPr txBox="1">
            <a:spLocks noGrp="1"/>
          </p:cNvSpPr>
          <p:nvPr>
            <p:ph type="sldNum" idx="12"/>
          </p:nvPr>
        </p:nvSpPr>
        <p:spPr>
          <a:xfrm>
            <a:off x="17428011" y="9688743"/>
            <a:ext cx="859197" cy="547688"/>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17</a:t>
            </a:fld>
            <a:endParaRPr kern="0"/>
          </a:p>
        </p:txBody>
      </p:sp>
      <p:sp>
        <p:nvSpPr>
          <p:cNvPr id="374" name="Google Shape;374;p4"/>
          <p:cNvSpPr txBox="1">
            <a:spLocks noGrp="1"/>
          </p:cNvSpPr>
          <p:nvPr>
            <p:ph type="dt" idx="10"/>
          </p:nvPr>
        </p:nvSpPr>
        <p:spPr>
          <a:xfrm>
            <a:off x="794" y="9765852"/>
            <a:ext cx="4206240" cy="393470"/>
          </a:xfrm>
          <a:prstGeom prst="rect">
            <a:avLst/>
          </a:prstGeom>
          <a:noFill/>
          <a:ln>
            <a:noFill/>
          </a:ln>
        </p:spPr>
        <p:txBody>
          <a:bodyPr spcFirstLastPara="1" wrap="square" lIns="91425" tIns="45700" rIns="91425" bIns="45700" anchor="ctr" anchorCtr="0">
            <a:noAutofit/>
          </a:bodyPr>
          <a:lstStyle/>
          <a:p>
            <a:r>
              <a:rPr lang="en-US" kern="0"/>
              <a:t>June 27, 2025</a:t>
            </a:r>
            <a:endParaRPr kern="0"/>
          </a:p>
        </p:txBody>
      </p:sp>
      <p:pic>
        <p:nvPicPr>
          <p:cNvPr id="375" name="Google Shape;375;p4"/>
          <p:cNvPicPr preferRelativeResize="0"/>
          <p:nvPr/>
        </p:nvPicPr>
        <p:blipFill rotWithShape="1">
          <a:blip r:embed="rId3">
            <a:alphaModFix/>
          </a:blip>
          <a:srcRect/>
          <a:stretch/>
        </p:blipFill>
        <p:spPr>
          <a:xfrm>
            <a:off x="1662894" y="2779050"/>
            <a:ext cx="14962200" cy="2062900"/>
          </a:xfrm>
          <a:prstGeom prst="rect">
            <a:avLst/>
          </a:prstGeom>
          <a:noFill/>
          <a:ln>
            <a:noFill/>
          </a:ln>
        </p:spPr>
      </p:pic>
      <p:sp>
        <p:nvSpPr>
          <p:cNvPr id="376" name="Google Shape;376;p4"/>
          <p:cNvSpPr txBox="1">
            <a:spLocks noGrp="1"/>
          </p:cNvSpPr>
          <p:nvPr>
            <p:ph type="body" idx="1"/>
          </p:nvPr>
        </p:nvSpPr>
        <p:spPr>
          <a:xfrm>
            <a:off x="1024348" y="1756728"/>
            <a:ext cx="16239300" cy="5040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sz="3000"/>
              <a:t>Map the location &gt;&gt;&gt; Localize device using map &gt;&gt;&gt; Discover content anchored at location</a:t>
            </a:r>
            <a:endParaRPr sz="3000"/>
          </a:p>
        </p:txBody>
      </p:sp>
      <p:pic>
        <p:nvPicPr>
          <p:cNvPr id="377" name="Google Shape;377;p4"/>
          <p:cNvPicPr preferRelativeResize="0"/>
          <p:nvPr/>
        </p:nvPicPr>
        <p:blipFill rotWithShape="1">
          <a:blip r:embed="rId4">
            <a:alphaModFix/>
          </a:blip>
          <a:srcRect/>
          <a:stretch/>
        </p:blipFill>
        <p:spPr>
          <a:xfrm>
            <a:off x="9849644" y="5320000"/>
            <a:ext cx="6775450" cy="3815400"/>
          </a:xfrm>
          <a:prstGeom prst="rect">
            <a:avLst/>
          </a:prstGeom>
          <a:noFill/>
          <a:ln w="12700" cap="flat" cmpd="sng">
            <a:solidFill>
              <a:srgbClr val="1C4587"/>
            </a:solidFill>
            <a:prstDash val="solid"/>
            <a:miter lim="8000"/>
            <a:headEnd type="none" w="sm" len="sm"/>
            <a:tailEnd type="none" w="sm" len="sm"/>
          </a:ln>
        </p:spPr>
      </p:pic>
      <p:pic>
        <p:nvPicPr>
          <p:cNvPr id="378" name="Google Shape;378;p4"/>
          <p:cNvPicPr preferRelativeResize="0"/>
          <p:nvPr/>
        </p:nvPicPr>
        <p:blipFill rotWithShape="1">
          <a:blip r:embed="rId5">
            <a:alphaModFix/>
          </a:blip>
          <a:srcRect/>
          <a:stretch/>
        </p:blipFill>
        <p:spPr>
          <a:xfrm>
            <a:off x="1644809" y="4963076"/>
            <a:ext cx="7303120" cy="45292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35bb7134f4b_0_688"/>
          <p:cNvSpPr txBox="1">
            <a:spLocks noGrp="1"/>
          </p:cNvSpPr>
          <p:nvPr>
            <p:ph type="title"/>
          </p:nvPr>
        </p:nvSpPr>
        <p:spPr>
          <a:xfrm>
            <a:off x="1024323" y="502817"/>
            <a:ext cx="16239300" cy="1203300"/>
          </a:xfrm>
          <a:prstGeom prst="rect">
            <a:avLst/>
          </a:prstGeom>
          <a:noFill/>
          <a:ln>
            <a:noFill/>
          </a:ln>
        </p:spPr>
        <p:txBody>
          <a:bodyPr spcFirstLastPara="1" wrap="square" lIns="163275" tIns="81625" rIns="163275" bIns="81625" anchor="ctr" anchorCtr="0">
            <a:normAutofit/>
          </a:bodyPr>
          <a:lstStyle/>
          <a:p>
            <a:r>
              <a:rPr lang="en-US" sz="5600"/>
              <a:t>Possible localization methods</a:t>
            </a:r>
            <a:endParaRPr sz="5600"/>
          </a:p>
        </p:txBody>
      </p:sp>
      <p:sp>
        <p:nvSpPr>
          <p:cNvPr id="384" name="Google Shape;384;g35bb7134f4b_0_688"/>
          <p:cNvSpPr txBox="1">
            <a:spLocks noGrp="1"/>
          </p:cNvSpPr>
          <p:nvPr>
            <p:ph type="sldNum" idx="12"/>
          </p:nvPr>
        </p:nvSpPr>
        <p:spPr>
          <a:xfrm>
            <a:off x="17428010" y="9688743"/>
            <a:ext cx="859200" cy="547800"/>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18</a:t>
            </a:fld>
            <a:endParaRPr kern="0"/>
          </a:p>
        </p:txBody>
      </p:sp>
      <p:sp>
        <p:nvSpPr>
          <p:cNvPr id="385" name="Google Shape;385;g35bb7134f4b_0_688"/>
          <p:cNvSpPr txBox="1">
            <a:spLocks noGrp="1"/>
          </p:cNvSpPr>
          <p:nvPr>
            <p:ph type="dt" idx="10"/>
          </p:nvPr>
        </p:nvSpPr>
        <p:spPr>
          <a:xfrm>
            <a:off x="794" y="9765852"/>
            <a:ext cx="4206300" cy="393600"/>
          </a:xfrm>
          <a:prstGeom prst="rect">
            <a:avLst/>
          </a:prstGeom>
          <a:noFill/>
          <a:ln>
            <a:noFill/>
          </a:ln>
        </p:spPr>
        <p:txBody>
          <a:bodyPr spcFirstLastPara="1" wrap="square" lIns="91425" tIns="45700" rIns="91425" bIns="45700" anchor="ctr" anchorCtr="0">
            <a:noAutofit/>
          </a:bodyPr>
          <a:lstStyle/>
          <a:p>
            <a:r>
              <a:rPr lang="en-US" kern="0"/>
              <a:t>June 27, 2025</a:t>
            </a:r>
            <a:endParaRPr kern="0"/>
          </a:p>
        </p:txBody>
      </p:sp>
      <p:graphicFrame>
        <p:nvGraphicFramePr>
          <p:cNvPr id="386" name="Google Shape;386;g35bb7134f4b_0_688"/>
          <p:cNvGraphicFramePr/>
          <p:nvPr/>
        </p:nvGraphicFramePr>
        <p:xfrm>
          <a:off x="1271314" y="2463396"/>
          <a:ext cx="15588300" cy="6910125"/>
        </p:xfrm>
        <a:graphic>
          <a:graphicData uri="http://schemas.openxmlformats.org/drawingml/2006/table">
            <a:tbl>
              <a:tblPr firstRow="1" bandRow="1">
                <a:noFill/>
              </a:tblPr>
              <a:tblGrid>
                <a:gridCol w="4510300">
                  <a:extLst>
                    <a:ext uri="{9D8B030D-6E8A-4147-A177-3AD203B41FA5}">
                      <a16:colId xmlns:a16="http://schemas.microsoft.com/office/drawing/2014/main" val="20000"/>
                    </a:ext>
                  </a:extLst>
                </a:gridCol>
                <a:gridCol w="5539000">
                  <a:extLst>
                    <a:ext uri="{9D8B030D-6E8A-4147-A177-3AD203B41FA5}">
                      <a16:colId xmlns:a16="http://schemas.microsoft.com/office/drawing/2014/main" val="20001"/>
                    </a:ext>
                  </a:extLst>
                </a:gridCol>
                <a:gridCol w="5539000">
                  <a:extLst>
                    <a:ext uri="{9D8B030D-6E8A-4147-A177-3AD203B41FA5}">
                      <a16:colId xmlns:a16="http://schemas.microsoft.com/office/drawing/2014/main" val="20002"/>
                    </a:ext>
                  </a:extLst>
                </a:gridCol>
              </a:tblGrid>
              <a:tr h="676800">
                <a:tc>
                  <a:txBody>
                    <a:bodyPr/>
                    <a:lstStyle/>
                    <a:p>
                      <a:pPr marL="0" marR="0" lvl="0" indent="0" algn="ctr" rtl="0">
                        <a:lnSpc>
                          <a:spcPct val="100000"/>
                        </a:lnSpc>
                        <a:spcBef>
                          <a:spcPts val="0"/>
                        </a:spcBef>
                        <a:spcAft>
                          <a:spcPts val="0"/>
                        </a:spcAft>
                        <a:buClr>
                          <a:srgbClr val="000000"/>
                        </a:buClr>
                        <a:buSzPts val="2700"/>
                        <a:buFont typeface="Arial"/>
                        <a:buNone/>
                      </a:pPr>
                      <a:r>
                        <a:rPr lang="en-US" sz="2700" b="1" u="none" strike="noStrike" cap="none"/>
                        <a:t>Technology</a:t>
                      </a:r>
                      <a:endParaRPr sz="2100" u="none" strike="noStrike" cap="none"/>
                    </a:p>
                  </a:txBody>
                  <a:tcPr marL="182875" marR="182875" marT="68600" marB="68600"/>
                </a:tc>
                <a:tc>
                  <a:txBody>
                    <a:bodyPr/>
                    <a:lstStyle/>
                    <a:p>
                      <a:pPr marL="0" marR="0" lvl="0" indent="0" algn="ctr" rtl="0">
                        <a:lnSpc>
                          <a:spcPct val="100000"/>
                        </a:lnSpc>
                        <a:spcBef>
                          <a:spcPts val="0"/>
                        </a:spcBef>
                        <a:spcAft>
                          <a:spcPts val="0"/>
                        </a:spcAft>
                        <a:buClr>
                          <a:srgbClr val="000000"/>
                        </a:buClr>
                        <a:buSzPts val="2700"/>
                        <a:buFont typeface="Arial"/>
                        <a:buNone/>
                      </a:pPr>
                      <a:r>
                        <a:rPr lang="en-US" sz="2700" b="1" u="none" strike="noStrike" cap="none"/>
                        <a:t>Strengths</a:t>
                      </a:r>
                      <a:endParaRPr sz="2100" u="none" strike="noStrike" cap="none"/>
                    </a:p>
                  </a:txBody>
                  <a:tcPr marL="182875" marR="182875" marT="68600" marB="68600"/>
                </a:tc>
                <a:tc>
                  <a:txBody>
                    <a:bodyPr/>
                    <a:lstStyle/>
                    <a:p>
                      <a:pPr marL="0" marR="0" lvl="0" indent="0" algn="ctr" rtl="0">
                        <a:lnSpc>
                          <a:spcPct val="100000"/>
                        </a:lnSpc>
                        <a:spcBef>
                          <a:spcPts val="0"/>
                        </a:spcBef>
                        <a:spcAft>
                          <a:spcPts val="0"/>
                        </a:spcAft>
                        <a:buClr>
                          <a:srgbClr val="000000"/>
                        </a:buClr>
                        <a:buSzPts val="2700"/>
                        <a:buFont typeface="Arial"/>
                        <a:buNone/>
                      </a:pPr>
                      <a:r>
                        <a:rPr lang="en-US" sz="2700" b="1" u="none" strike="noStrike" cap="none"/>
                        <a:t>Limitations</a:t>
                      </a:r>
                      <a:endParaRPr sz="2100" u="none" strike="noStrike" cap="none"/>
                    </a:p>
                  </a:txBody>
                  <a:tcPr marL="182875" marR="182875" marT="68600" marB="68600"/>
                </a:tc>
                <a:extLst>
                  <a:ext uri="{0D108BD9-81ED-4DB2-BD59-A6C34878D82A}">
                    <a16:rowId xmlns:a16="http://schemas.microsoft.com/office/drawing/2014/main" val="10000"/>
                  </a:ext>
                </a:extLst>
              </a:tr>
              <a:tr h="2284625">
                <a:tc>
                  <a:txBody>
                    <a:bodyPr/>
                    <a:lstStyle/>
                    <a:p>
                      <a:pPr marL="0" marR="0" lvl="0" indent="0" algn="l" rtl="0">
                        <a:lnSpc>
                          <a:spcPct val="100000"/>
                        </a:lnSpc>
                        <a:spcBef>
                          <a:spcPts val="0"/>
                        </a:spcBef>
                        <a:spcAft>
                          <a:spcPts val="0"/>
                        </a:spcAft>
                        <a:buClr>
                          <a:srgbClr val="000000"/>
                        </a:buClr>
                        <a:buSzPts val="2700"/>
                        <a:buFont typeface="Arial"/>
                        <a:buNone/>
                      </a:pPr>
                      <a:r>
                        <a:rPr lang="en-US" sz="2700" b="1" u="none" strike="noStrike" cap="none">
                          <a:solidFill>
                            <a:schemeClr val="dk1"/>
                          </a:solidFill>
                        </a:rPr>
                        <a:t>Visual Positioning System (VPS)</a:t>
                      </a:r>
                      <a:endParaRPr sz="2100" b="1" u="none" strike="noStrike" cap="none"/>
                    </a:p>
                  </a:txBody>
                  <a:tcPr marL="182875" marR="182875" marT="68600" marB="68600"/>
                </a:tc>
                <a:tc>
                  <a:txBody>
                    <a:bodyPr/>
                    <a:lstStyle/>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High precision</a:t>
                      </a:r>
                      <a:endParaRPr sz="27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works well in mapped environments enables persistent AR</a:t>
                      </a:r>
                      <a:endParaRPr sz="2100" u="none" strike="noStrike" cap="none"/>
                    </a:p>
                  </a:txBody>
                  <a:tcPr marL="182875" marR="182875" marT="68600" marB="68600"/>
                </a:tc>
                <a:tc>
                  <a:txBody>
                    <a:bodyPr/>
                    <a:lstStyle/>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Requires pre-mapp</a:t>
                      </a:r>
                      <a:r>
                        <a:rPr lang="en-US" sz="2700" u="none" strike="noStrike" cap="none"/>
                        <a:t>ing</a:t>
                      </a:r>
                      <a:r>
                        <a:rPr lang="en-US" sz="2700" u="none" strike="noStrike" cap="none">
                          <a:solidFill>
                            <a:schemeClr val="dk1"/>
                          </a:solidFill>
                          <a:latin typeface="Calibri"/>
                          <a:ea typeface="Calibri"/>
                          <a:cs typeface="Calibri"/>
                          <a:sym typeface="Calibri"/>
                        </a:rPr>
                        <a:t>, </a:t>
                      </a:r>
                      <a:endParaRPr sz="27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less effective in low-visibility </a:t>
                      </a:r>
                      <a:endParaRPr sz="27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700"/>
                        <a:buFont typeface="Arial"/>
                        <a:buNone/>
                      </a:pPr>
                      <a:r>
                        <a:rPr lang="en-US" sz="2700" u="none" strike="noStrike" cap="none"/>
                        <a:t>less effective in</a:t>
                      </a:r>
                      <a:r>
                        <a:rPr lang="en-US" sz="2700" u="none" strike="noStrike" cap="none">
                          <a:solidFill>
                            <a:schemeClr val="dk1"/>
                          </a:solidFill>
                          <a:latin typeface="Calibri"/>
                          <a:ea typeface="Calibri"/>
                          <a:cs typeface="Calibri"/>
                          <a:sym typeface="Calibri"/>
                        </a:rPr>
                        <a:t> dynamic scenes</a:t>
                      </a:r>
                      <a:endParaRPr sz="2100" u="none" strike="noStrike" cap="none"/>
                    </a:p>
                  </a:txBody>
                  <a:tcPr marL="182875" marR="182875" marT="68600" marB="68600"/>
                </a:tc>
                <a:extLst>
                  <a:ext uri="{0D108BD9-81ED-4DB2-BD59-A6C34878D82A}">
                    <a16:rowId xmlns:a16="http://schemas.microsoft.com/office/drawing/2014/main" val="10001"/>
                  </a:ext>
                </a:extLst>
              </a:tr>
              <a:tr h="1974350">
                <a:tc>
                  <a:txBody>
                    <a:bodyPr/>
                    <a:lstStyle/>
                    <a:p>
                      <a:pPr marL="0" marR="0" lvl="0" indent="0" algn="l" rtl="0">
                        <a:lnSpc>
                          <a:spcPct val="100000"/>
                        </a:lnSpc>
                        <a:spcBef>
                          <a:spcPts val="0"/>
                        </a:spcBef>
                        <a:spcAft>
                          <a:spcPts val="0"/>
                        </a:spcAft>
                        <a:buClr>
                          <a:srgbClr val="000000"/>
                        </a:buClr>
                        <a:buSzPts val="2700"/>
                        <a:buFont typeface="Arial"/>
                        <a:buNone/>
                      </a:pPr>
                      <a:r>
                        <a:rPr lang="en-US" sz="2700" b="1" u="none" strike="noStrike" cap="none">
                          <a:solidFill>
                            <a:schemeClr val="dk1"/>
                          </a:solidFill>
                        </a:rPr>
                        <a:t>Global Positioning System (GPS)</a:t>
                      </a:r>
                      <a:endParaRPr sz="2100" b="1" u="none" strike="noStrike" cap="none"/>
                    </a:p>
                  </a:txBody>
                  <a:tcPr marL="182875" marR="182875" marT="68600" marB="68600"/>
                </a:tc>
                <a:tc>
                  <a:txBody>
                    <a:bodyPr/>
                    <a:lstStyle/>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Wide coverage</a:t>
                      </a:r>
                      <a:endParaRPr sz="27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good for outdoor navigation</a:t>
                      </a:r>
                      <a:endParaRPr sz="2700" u="none" strike="noStrike" cap="none"/>
                    </a:p>
                    <a:p>
                      <a:pPr marL="0" marR="0" lvl="0" indent="0" algn="l" rtl="0">
                        <a:lnSpc>
                          <a:spcPct val="100000"/>
                        </a:lnSpc>
                        <a:spcBef>
                          <a:spcPts val="0"/>
                        </a:spcBef>
                        <a:spcAft>
                          <a:spcPts val="0"/>
                        </a:spcAft>
                        <a:buClr>
                          <a:srgbClr val="000000"/>
                        </a:buClr>
                        <a:buSzPts val="2700"/>
                        <a:buFont typeface="Arial"/>
                        <a:buNone/>
                      </a:pPr>
                      <a:r>
                        <a:rPr lang="en-US" sz="2700" u="none" strike="noStrike" cap="none"/>
                        <a:t>easy to implement</a:t>
                      </a:r>
                      <a:endParaRPr sz="2700" u="none" strike="noStrike" cap="none"/>
                    </a:p>
                  </a:txBody>
                  <a:tcPr marL="182875" marR="182875" marT="68600" marB="68600"/>
                </a:tc>
                <a:tc>
                  <a:txBody>
                    <a:bodyPr/>
                    <a:lstStyle/>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Low precision (1-10m), </a:t>
                      </a:r>
                      <a:endParaRPr sz="27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doesn't work well indoors</a:t>
                      </a:r>
                      <a:endParaRPr sz="270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700"/>
                        <a:buFont typeface="Arial"/>
                        <a:buNone/>
                      </a:pPr>
                      <a:r>
                        <a:rPr lang="en-US" sz="2700" u="none" strike="noStrike" cap="none"/>
                        <a:t>doesn’t work </a:t>
                      </a:r>
                      <a:r>
                        <a:rPr lang="en-US" sz="2700" u="none" strike="noStrike" cap="none">
                          <a:solidFill>
                            <a:schemeClr val="dk1"/>
                          </a:solidFill>
                          <a:latin typeface="Calibri"/>
                          <a:ea typeface="Calibri"/>
                          <a:cs typeface="Calibri"/>
                          <a:sym typeface="Calibri"/>
                        </a:rPr>
                        <a:t>for fine AR alignment</a:t>
                      </a:r>
                      <a:endParaRPr sz="2100" u="none" strike="noStrike" cap="none"/>
                    </a:p>
                  </a:txBody>
                  <a:tcPr marL="182875" marR="182875" marT="68600" marB="68600"/>
                </a:tc>
                <a:extLst>
                  <a:ext uri="{0D108BD9-81ED-4DB2-BD59-A6C34878D82A}">
                    <a16:rowId xmlns:a16="http://schemas.microsoft.com/office/drawing/2014/main" val="10002"/>
                  </a:ext>
                </a:extLst>
              </a:tr>
              <a:tr h="1974350">
                <a:tc>
                  <a:txBody>
                    <a:bodyPr/>
                    <a:lstStyle/>
                    <a:p>
                      <a:pPr marL="0" marR="0" lvl="0" indent="0" algn="l" rtl="0">
                        <a:lnSpc>
                          <a:spcPct val="100000"/>
                        </a:lnSpc>
                        <a:spcBef>
                          <a:spcPts val="0"/>
                        </a:spcBef>
                        <a:spcAft>
                          <a:spcPts val="0"/>
                        </a:spcAft>
                        <a:buClr>
                          <a:srgbClr val="000000"/>
                        </a:buClr>
                        <a:buSzPts val="2700"/>
                        <a:buFont typeface="Arial"/>
                        <a:buNone/>
                      </a:pPr>
                      <a:r>
                        <a:rPr lang="en-US" sz="2700" b="1" u="none" strike="noStrike" cap="none">
                          <a:solidFill>
                            <a:schemeClr val="dk1"/>
                          </a:solidFill>
                        </a:rPr>
                        <a:t>Marker-based AR</a:t>
                      </a:r>
                      <a:endParaRPr sz="2100" b="1" u="none" strike="noStrike" cap="none"/>
                    </a:p>
                  </a:txBody>
                  <a:tcPr marL="182875" marR="182875" marT="68600" marB="68600"/>
                </a:tc>
                <a:tc>
                  <a:txBody>
                    <a:bodyPr/>
                    <a:lstStyle/>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Simple setup</a:t>
                      </a:r>
                      <a:endParaRPr sz="2700" u="none" strike="noStrike" cap="none"/>
                    </a:p>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no need for global mapping</a:t>
                      </a:r>
                      <a:endParaRPr sz="2700" u="none" strike="noStrike" cap="none"/>
                    </a:p>
                    <a:p>
                      <a:pPr marL="0" marR="0" lvl="0" indent="0" algn="l" rtl="0">
                        <a:lnSpc>
                          <a:spcPct val="100000"/>
                        </a:lnSpc>
                        <a:spcBef>
                          <a:spcPts val="0"/>
                        </a:spcBef>
                        <a:spcAft>
                          <a:spcPts val="0"/>
                        </a:spcAft>
                        <a:buClr>
                          <a:srgbClr val="000000"/>
                        </a:buClr>
                        <a:buSzPts val="2700"/>
                        <a:buFont typeface="Arial"/>
                        <a:buNone/>
                      </a:pPr>
                      <a:r>
                        <a:rPr lang="en-US" sz="2700" u="none" strike="noStrike" cap="none"/>
                        <a:t>provides user cues there is content</a:t>
                      </a:r>
                      <a:endParaRPr sz="2700" u="none" strike="noStrike" cap="none"/>
                    </a:p>
                  </a:txBody>
                  <a:tcPr marL="182875" marR="182875" marT="68600" marB="68600"/>
                </a:tc>
                <a:tc>
                  <a:txBody>
                    <a:bodyPr/>
                    <a:lstStyle/>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Limited to known markers</a:t>
                      </a:r>
                      <a:endParaRPr sz="2700" u="none" strike="noStrike" cap="none"/>
                    </a:p>
                    <a:p>
                      <a:pPr marL="0" marR="0" lvl="0" indent="0" algn="l" rtl="0">
                        <a:lnSpc>
                          <a:spcPct val="100000"/>
                        </a:lnSpc>
                        <a:spcBef>
                          <a:spcPts val="0"/>
                        </a:spcBef>
                        <a:spcAft>
                          <a:spcPts val="0"/>
                        </a:spcAft>
                        <a:buClr>
                          <a:srgbClr val="000000"/>
                        </a:buClr>
                        <a:buSzPts val="2700"/>
                        <a:buFont typeface="Arial"/>
                        <a:buNone/>
                      </a:pPr>
                      <a:r>
                        <a:rPr lang="en-US" sz="2700" u="none" strike="noStrike" cap="none">
                          <a:solidFill>
                            <a:schemeClr val="dk1"/>
                          </a:solidFill>
                          <a:latin typeface="Calibri"/>
                          <a:ea typeface="Calibri"/>
                          <a:cs typeface="Calibri"/>
                          <a:sym typeface="Calibri"/>
                        </a:rPr>
                        <a:t>requires visible</a:t>
                      </a:r>
                      <a:r>
                        <a:rPr lang="en-US" sz="2700" u="none" strike="noStrike" cap="none"/>
                        <a:t> target</a:t>
                      </a:r>
                      <a:endParaRPr sz="2700" u="none" strike="noStrike" cap="none"/>
                    </a:p>
                    <a:p>
                      <a:pPr marL="0" marR="0" lvl="0" indent="0" algn="l" rtl="0">
                        <a:lnSpc>
                          <a:spcPct val="100000"/>
                        </a:lnSpc>
                        <a:spcBef>
                          <a:spcPts val="0"/>
                        </a:spcBef>
                        <a:spcAft>
                          <a:spcPts val="0"/>
                        </a:spcAft>
                        <a:buClr>
                          <a:srgbClr val="000000"/>
                        </a:buClr>
                        <a:buSzPts val="2700"/>
                        <a:buFont typeface="Arial"/>
                        <a:buNone/>
                      </a:pPr>
                      <a:r>
                        <a:rPr lang="en-US" sz="2700" u="none" strike="noStrike" cap="none"/>
                        <a:t>target must remain</a:t>
                      </a:r>
                      <a:r>
                        <a:rPr lang="en-US" sz="2700" u="none" strike="noStrike" cap="none">
                          <a:solidFill>
                            <a:schemeClr val="dk1"/>
                          </a:solidFill>
                          <a:latin typeface="Calibri"/>
                          <a:ea typeface="Calibri"/>
                          <a:cs typeface="Calibri"/>
                          <a:sym typeface="Calibri"/>
                        </a:rPr>
                        <a:t> unobstructed</a:t>
                      </a:r>
                      <a:endParaRPr sz="2100" u="none" strike="noStrike" cap="none"/>
                    </a:p>
                  </a:txBody>
                  <a:tcPr marL="182875" marR="182875" marT="68600" marB="68600"/>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
          <p:cNvSpPr txBox="1">
            <a:spLocks noGrp="1"/>
          </p:cNvSpPr>
          <p:nvPr>
            <p:ph type="title"/>
          </p:nvPr>
        </p:nvSpPr>
        <p:spPr>
          <a:xfrm>
            <a:off x="1024323" y="502818"/>
            <a:ext cx="16239354" cy="1203151"/>
          </a:xfrm>
          <a:prstGeom prst="rect">
            <a:avLst/>
          </a:prstGeom>
          <a:noFill/>
          <a:ln>
            <a:noFill/>
          </a:ln>
        </p:spPr>
        <p:txBody>
          <a:bodyPr spcFirstLastPara="1" wrap="square" lIns="163275" tIns="81625" rIns="163275" bIns="81625" anchor="ctr" anchorCtr="0">
            <a:normAutofit/>
          </a:bodyPr>
          <a:lstStyle/>
          <a:p>
            <a:r>
              <a:rPr lang="en-US"/>
              <a:t>Spatial Anchors</a:t>
            </a:r>
            <a:endParaRPr/>
          </a:p>
        </p:txBody>
      </p:sp>
      <p:sp>
        <p:nvSpPr>
          <p:cNvPr id="392" name="Google Shape;392;p5"/>
          <p:cNvSpPr txBox="1">
            <a:spLocks noGrp="1"/>
          </p:cNvSpPr>
          <p:nvPr>
            <p:ph type="body" idx="1"/>
          </p:nvPr>
        </p:nvSpPr>
        <p:spPr>
          <a:xfrm>
            <a:off x="1024323" y="1690053"/>
            <a:ext cx="16239300" cy="5040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sz="3000"/>
              <a:t>Digital reference points that are associated with specific real-world locations </a:t>
            </a:r>
            <a:endParaRPr sz="3000"/>
          </a:p>
        </p:txBody>
      </p:sp>
      <p:sp>
        <p:nvSpPr>
          <p:cNvPr id="393" name="Google Shape;393;p5"/>
          <p:cNvSpPr txBox="1">
            <a:spLocks noGrp="1"/>
          </p:cNvSpPr>
          <p:nvPr>
            <p:ph type="sldNum" idx="12"/>
          </p:nvPr>
        </p:nvSpPr>
        <p:spPr>
          <a:xfrm>
            <a:off x="17428011" y="9688743"/>
            <a:ext cx="859197" cy="547688"/>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19</a:t>
            </a:fld>
            <a:endParaRPr kern="0"/>
          </a:p>
        </p:txBody>
      </p:sp>
      <p:sp>
        <p:nvSpPr>
          <p:cNvPr id="394" name="Google Shape;394;p5"/>
          <p:cNvSpPr txBox="1">
            <a:spLocks noGrp="1"/>
          </p:cNvSpPr>
          <p:nvPr>
            <p:ph type="dt" idx="10"/>
          </p:nvPr>
        </p:nvSpPr>
        <p:spPr>
          <a:xfrm>
            <a:off x="794" y="9765852"/>
            <a:ext cx="4206240" cy="393470"/>
          </a:xfrm>
          <a:prstGeom prst="rect">
            <a:avLst/>
          </a:prstGeom>
          <a:noFill/>
          <a:ln>
            <a:noFill/>
          </a:ln>
        </p:spPr>
        <p:txBody>
          <a:bodyPr spcFirstLastPara="1" wrap="square" lIns="91425" tIns="45700" rIns="91425" bIns="45700" anchor="ctr" anchorCtr="0">
            <a:noAutofit/>
          </a:bodyPr>
          <a:lstStyle/>
          <a:p>
            <a:r>
              <a:rPr lang="en-US" kern="0"/>
              <a:t>June 27, 2025</a:t>
            </a:r>
            <a:endParaRPr kern="0"/>
          </a:p>
        </p:txBody>
      </p:sp>
      <p:pic>
        <p:nvPicPr>
          <p:cNvPr id="395" name="Google Shape;395;p5"/>
          <p:cNvPicPr preferRelativeResize="0"/>
          <p:nvPr/>
        </p:nvPicPr>
        <p:blipFill rotWithShape="1">
          <a:blip r:embed="rId3">
            <a:alphaModFix/>
          </a:blip>
          <a:srcRect/>
          <a:stretch/>
        </p:blipFill>
        <p:spPr>
          <a:xfrm>
            <a:off x="4324253" y="8344391"/>
            <a:ext cx="3810000" cy="1200150"/>
          </a:xfrm>
          <a:prstGeom prst="rect">
            <a:avLst/>
          </a:prstGeom>
          <a:noFill/>
          <a:ln>
            <a:noFill/>
          </a:ln>
        </p:spPr>
      </p:pic>
      <p:pic>
        <p:nvPicPr>
          <p:cNvPr id="396" name="Google Shape;396;p5"/>
          <p:cNvPicPr preferRelativeResize="0"/>
          <p:nvPr/>
        </p:nvPicPr>
        <p:blipFill rotWithShape="1">
          <a:blip r:embed="rId4">
            <a:alphaModFix/>
          </a:blip>
          <a:srcRect/>
          <a:stretch/>
        </p:blipFill>
        <p:spPr>
          <a:xfrm>
            <a:off x="9124753" y="8481463"/>
            <a:ext cx="2749550" cy="926000"/>
          </a:xfrm>
          <a:prstGeom prst="rect">
            <a:avLst/>
          </a:prstGeom>
          <a:noFill/>
          <a:ln>
            <a:noFill/>
          </a:ln>
        </p:spPr>
      </p:pic>
      <p:pic>
        <p:nvPicPr>
          <p:cNvPr id="397" name="Google Shape;397;p5"/>
          <p:cNvPicPr preferRelativeResize="0"/>
          <p:nvPr/>
        </p:nvPicPr>
        <p:blipFill rotWithShape="1">
          <a:blip r:embed="rId5">
            <a:alphaModFix/>
          </a:blip>
          <a:srcRect/>
          <a:stretch/>
        </p:blipFill>
        <p:spPr>
          <a:xfrm>
            <a:off x="12864803" y="8267164"/>
            <a:ext cx="1098933" cy="1354625"/>
          </a:xfrm>
          <a:prstGeom prst="rect">
            <a:avLst/>
          </a:prstGeom>
          <a:noFill/>
          <a:ln>
            <a:noFill/>
          </a:ln>
        </p:spPr>
      </p:pic>
      <p:pic>
        <p:nvPicPr>
          <p:cNvPr id="398" name="Google Shape;398;p5"/>
          <p:cNvPicPr preferRelativeResize="0"/>
          <p:nvPr/>
        </p:nvPicPr>
        <p:blipFill rotWithShape="1">
          <a:blip r:embed="rId6">
            <a:alphaModFix/>
          </a:blip>
          <a:srcRect/>
          <a:stretch/>
        </p:blipFill>
        <p:spPr>
          <a:xfrm>
            <a:off x="1833145" y="2510026"/>
            <a:ext cx="5266949" cy="5266949"/>
          </a:xfrm>
          <a:prstGeom prst="rect">
            <a:avLst/>
          </a:prstGeom>
          <a:noFill/>
          <a:ln>
            <a:noFill/>
          </a:ln>
        </p:spPr>
      </p:pic>
      <p:sp>
        <p:nvSpPr>
          <p:cNvPr id="399" name="Google Shape;399;p5"/>
          <p:cNvSpPr txBox="1">
            <a:spLocks noGrp="1"/>
          </p:cNvSpPr>
          <p:nvPr>
            <p:ph type="body" idx="1"/>
          </p:nvPr>
        </p:nvSpPr>
        <p:spPr>
          <a:xfrm>
            <a:off x="8056819" y="2871150"/>
            <a:ext cx="9779100" cy="4227300"/>
          </a:xfrm>
          <a:prstGeom prst="rect">
            <a:avLst/>
          </a:prstGeom>
          <a:noFill/>
          <a:ln>
            <a:noFill/>
          </a:ln>
        </p:spPr>
        <p:txBody>
          <a:bodyPr spcFirstLastPara="1" wrap="square" lIns="91425" tIns="45700" rIns="91425" bIns="45700" anchor="t" anchorCtr="0">
            <a:noAutofit/>
          </a:bodyPr>
          <a:lstStyle/>
          <a:p>
            <a:pPr marL="0" indent="0">
              <a:lnSpc>
                <a:spcPct val="100000"/>
              </a:lnSpc>
              <a:spcBef>
                <a:spcPts val="3600"/>
              </a:spcBef>
            </a:pPr>
            <a:r>
              <a:rPr lang="en-US"/>
              <a:t>Fix digital content to precise physical points</a:t>
            </a:r>
            <a:endParaRPr/>
          </a:p>
          <a:p>
            <a:pPr marL="0" indent="0">
              <a:lnSpc>
                <a:spcPct val="100000"/>
              </a:lnSpc>
              <a:spcBef>
                <a:spcPts val="3600"/>
              </a:spcBef>
            </a:pPr>
            <a:r>
              <a:rPr lang="en-US"/>
              <a:t>Persistence</a:t>
            </a:r>
            <a:endParaRPr/>
          </a:p>
          <a:p>
            <a:pPr marL="0" indent="0">
              <a:lnSpc>
                <a:spcPct val="100000"/>
              </a:lnSpc>
              <a:spcBef>
                <a:spcPts val="3600"/>
              </a:spcBef>
            </a:pPr>
            <a:r>
              <a:rPr lang="en-US"/>
              <a:t>Shared experiences</a:t>
            </a:r>
            <a:endParaRPr/>
          </a:p>
          <a:p>
            <a:pPr marL="0" indent="0">
              <a:lnSpc>
                <a:spcPct val="100000"/>
              </a:lnSpc>
              <a:spcBef>
                <a:spcPts val="3600"/>
              </a:spcBef>
            </a:pPr>
            <a:r>
              <a:rPr lang="en-US"/>
              <a:t>Geospatial alignment (GeoPose)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7ACF4D-AFE1-B5AB-8A94-91A5A267DE1E}"/>
              </a:ext>
            </a:extLst>
          </p:cNvPr>
          <p:cNvSpPr txBox="1"/>
          <p:nvPr/>
        </p:nvSpPr>
        <p:spPr>
          <a:xfrm>
            <a:off x="4572000" y="4958834"/>
            <a:ext cx="9144000" cy="369332"/>
          </a:xfrm>
          <a:prstGeom prst="rect">
            <a:avLst/>
          </a:prstGeom>
          <a:noFill/>
        </p:spPr>
        <p:txBody>
          <a:bodyPr wrap="square">
            <a:spAutoFit/>
          </a:bodyPr>
          <a:lstStyle/>
          <a:p>
            <a:r>
              <a:rPr lang="en-US" b="0" dirty="0">
                <a:effectLst/>
              </a:rPr>
              <a:t> </a:t>
            </a:r>
            <a:endParaRPr lang="en-US" dirty="0"/>
          </a:p>
        </p:txBody>
      </p:sp>
      <p:sp>
        <p:nvSpPr>
          <p:cNvPr id="7" name="TextBox 6">
            <a:extLst>
              <a:ext uri="{FF2B5EF4-FFF2-40B4-BE49-F238E27FC236}">
                <a16:creationId xmlns:a16="http://schemas.microsoft.com/office/drawing/2014/main" id="{8C0CC826-661A-6D46-AD12-39F436620860}"/>
              </a:ext>
            </a:extLst>
          </p:cNvPr>
          <p:cNvSpPr txBox="1"/>
          <p:nvPr/>
        </p:nvSpPr>
        <p:spPr>
          <a:xfrm>
            <a:off x="4572000" y="4958834"/>
            <a:ext cx="9144000" cy="369332"/>
          </a:xfrm>
          <a:prstGeom prst="rect">
            <a:avLst/>
          </a:prstGeom>
          <a:noFill/>
        </p:spPr>
        <p:txBody>
          <a:bodyPr wrap="square">
            <a:spAutoFit/>
          </a:bodyPr>
          <a:lstStyle/>
          <a:p>
            <a:r>
              <a:rPr lang="en-US" b="0" dirty="0">
                <a:effectLst/>
              </a:rPr>
              <a:t> </a:t>
            </a:r>
            <a:endParaRPr lang="en-US" dirty="0"/>
          </a:p>
        </p:txBody>
      </p:sp>
      <p:sp>
        <p:nvSpPr>
          <p:cNvPr id="10" name="TextBox 9">
            <a:extLst>
              <a:ext uri="{FF2B5EF4-FFF2-40B4-BE49-F238E27FC236}">
                <a16:creationId xmlns:a16="http://schemas.microsoft.com/office/drawing/2014/main" id="{0AECA9E2-09F6-6401-CC74-E0F13171DE1B}"/>
              </a:ext>
            </a:extLst>
          </p:cNvPr>
          <p:cNvSpPr txBox="1"/>
          <p:nvPr/>
        </p:nvSpPr>
        <p:spPr>
          <a:xfrm>
            <a:off x="949415" y="2552700"/>
            <a:ext cx="15905444" cy="3539430"/>
          </a:xfrm>
          <a:prstGeom prst="rect">
            <a:avLst/>
          </a:prstGeom>
          <a:noFill/>
        </p:spPr>
        <p:txBody>
          <a:bodyPr wrap="none" rtlCol="0">
            <a:spAutoFit/>
          </a:bodyPr>
          <a:lstStyle/>
          <a:p>
            <a:pPr algn="ctr"/>
            <a:r>
              <a:rPr lang="en-US" sz="8800" dirty="0">
                <a:latin typeface="Gill Sans MT" panose="020B0502020104020203" pitchFamily="34" charset="0"/>
              </a:rPr>
              <a:t>The Metaverse Standards Forum</a:t>
            </a:r>
          </a:p>
          <a:p>
            <a:pPr algn="ctr"/>
            <a:r>
              <a:rPr lang="en-US" sz="4800" dirty="0">
                <a:latin typeface="Gill Sans MT" panose="020B0502020104020203" pitchFamily="34" charset="0"/>
              </a:rPr>
              <a:t>and</a:t>
            </a:r>
          </a:p>
          <a:p>
            <a:pPr algn="ctr"/>
            <a:r>
              <a:rPr lang="en-US" sz="8800" dirty="0">
                <a:latin typeface="Gill Sans MT" panose="020B0502020104020203" pitchFamily="34" charset="0"/>
              </a:rPr>
              <a:t>The Open Geospatial Consortium</a:t>
            </a:r>
          </a:p>
        </p:txBody>
      </p:sp>
    </p:spTree>
    <p:extLst>
      <p:ext uri="{BB962C8B-B14F-4D97-AF65-F5344CB8AC3E}">
        <p14:creationId xmlns:p14="http://schemas.microsoft.com/office/powerpoint/2010/main" val="3357701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35b9ee51b6a_0_16"/>
          <p:cNvSpPr txBox="1">
            <a:spLocks noGrp="1"/>
          </p:cNvSpPr>
          <p:nvPr>
            <p:ph type="title"/>
          </p:nvPr>
        </p:nvSpPr>
        <p:spPr>
          <a:xfrm>
            <a:off x="1024323" y="502817"/>
            <a:ext cx="16239300" cy="1203300"/>
          </a:xfrm>
          <a:prstGeom prst="rect">
            <a:avLst/>
          </a:prstGeom>
          <a:noFill/>
          <a:ln>
            <a:noFill/>
          </a:ln>
        </p:spPr>
        <p:txBody>
          <a:bodyPr spcFirstLastPara="1" wrap="square" lIns="163275" tIns="81625" rIns="163275" bIns="81625" anchor="ctr" anchorCtr="0">
            <a:normAutofit/>
          </a:bodyPr>
          <a:lstStyle/>
          <a:p>
            <a:r>
              <a:rPr lang="en-US" b="1"/>
              <a:t>Market Assessment</a:t>
            </a:r>
            <a:endParaRPr/>
          </a:p>
        </p:txBody>
      </p:sp>
      <p:sp>
        <p:nvSpPr>
          <p:cNvPr id="405" name="Google Shape;405;g35b9ee51b6a_0_16"/>
          <p:cNvSpPr txBox="1">
            <a:spLocks noGrp="1"/>
          </p:cNvSpPr>
          <p:nvPr>
            <p:ph type="body" idx="1"/>
          </p:nvPr>
        </p:nvSpPr>
        <p:spPr>
          <a:xfrm>
            <a:off x="1024323" y="1766253"/>
            <a:ext cx="16239300" cy="5040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sz="3000"/>
              <a:t>Availability of VPS solutions from recognised vendors</a:t>
            </a:r>
            <a:endParaRPr sz="3000"/>
          </a:p>
        </p:txBody>
      </p:sp>
      <p:sp>
        <p:nvSpPr>
          <p:cNvPr id="406" name="Google Shape;406;g35b9ee51b6a_0_16"/>
          <p:cNvSpPr txBox="1">
            <a:spLocks noGrp="1"/>
          </p:cNvSpPr>
          <p:nvPr>
            <p:ph type="body" idx="2"/>
          </p:nvPr>
        </p:nvSpPr>
        <p:spPr>
          <a:xfrm>
            <a:off x="1024322" y="2990850"/>
            <a:ext cx="6661200" cy="6458100"/>
          </a:xfrm>
          <a:prstGeom prst="rect">
            <a:avLst/>
          </a:prstGeom>
          <a:noFill/>
          <a:ln>
            <a:noFill/>
          </a:ln>
        </p:spPr>
        <p:txBody>
          <a:bodyPr spcFirstLastPara="1" wrap="square" lIns="91425" tIns="45700" rIns="91425" bIns="45700" anchor="t" anchorCtr="0">
            <a:normAutofit/>
          </a:bodyPr>
          <a:lstStyle/>
          <a:p>
            <a:pPr>
              <a:buChar char="●"/>
            </a:pPr>
            <a:r>
              <a:rPr lang="en-US" dirty="0"/>
              <a:t>VPS solutions are diminishing</a:t>
            </a:r>
            <a:endParaRPr dirty="0"/>
          </a:p>
          <a:p>
            <a:pPr marL="914400" indent="0">
              <a:spcBef>
                <a:spcPts val="0"/>
              </a:spcBef>
              <a:buNone/>
            </a:pPr>
            <a:endParaRPr dirty="0"/>
          </a:p>
          <a:p>
            <a:pPr>
              <a:buChar char="●"/>
            </a:pPr>
            <a:r>
              <a:rPr lang="en-US" dirty="0"/>
              <a:t>Vendors migrating to consultancies</a:t>
            </a:r>
            <a:endParaRPr dirty="0"/>
          </a:p>
          <a:p>
            <a:pPr marL="914400" indent="0">
              <a:spcBef>
                <a:spcPts val="0"/>
              </a:spcBef>
              <a:buNone/>
            </a:pPr>
            <a:endParaRPr dirty="0"/>
          </a:p>
          <a:p>
            <a:pPr>
              <a:buChar char="●"/>
            </a:pPr>
            <a:r>
              <a:rPr lang="en-US" dirty="0"/>
              <a:t>Large leaders dominating a small space</a:t>
            </a:r>
            <a:endParaRPr dirty="0"/>
          </a:p>
        </p:txBody>
      </p:sp>
      <p:sp>
        <p:nvSpPr>
          <p:cNvPr id="407" name="Google Shape;407;g35b9ee51b6a_0_16"/>
          <p:cNvSpPr txBox="1">
            <a:spLocks noGrp="1"/>
          </p:cNvSpPr>
          <p:nvPr>
            <p:ph type="sldNum" idx="12"/>
          </p:nvPr>
        </p:nvSpPr>
        <p:spPr>
          <a:xfrm>
            <a:off x="17428010" y="9688743"/>
            <a:ext cx="859200" cy="547800"/>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20</a:t>
            </a:fld>
            <a:endParaRPr kern="0"/>
          </a:p>
        </p:txBody>
      </p:sp>
      <p:sp>
        <p:nvSpPr>
          <p:cNvPr id="408" name="Google Shape;408;g35b9ee51b6a_0_16"/>
          <p:cNvSpPr txBox="1">
            <a:spLocks noGrp="1"/>
          </p:cNvSpPr>
          <p:nvPr>
            <p:ph type="dt" idx="10"/>
          </p:nvPr>
        </p:nvSpPr>
        <p:spPr>
          <a:xfrm>
            <a:off x="794" y="9765852"/>
            <a:ext cx="4206300" cy="393600"/>
          </a:xfrm>
          <a:prstGeom prst="rect">
            <a:avLst/>
          </a:prstGeom>
          <a:noFill/>
          <a:ln>
            <a:noFill/>
          </a:ln>
        </p:spPr>
        <p:txBody>
          <a:bodyPr spcFirstLastPara="1" wrap="square" lIns="91425" tIns="45700" rIns="91425" bIns="45700" anchor="ctr" anchorCtr="0">
            <a:noAutofit/>
          </a:bodyPr>
          <a:lstStyle/>
          <a:p>
            <a:r>
              <a:rPr lang="en-US" kern="0" dirty="0"/>
              <a:t>June 27, 2025</a:t>
            </a:r>
            <a:endParaRPr kern="0" dirty="0"/>
          </a:p>
        </p:txBody>
      </p:sp>
      <p:graphicFrame>
        <p:nvGraphicFramePr>
          <p:cNvPr id="409" name="Google Shape;409;g35b9ee51b6a_0_16"/>
          <p:cNvGraphicFramePr/>
          <p:nvPr/>
        </p:nvGraphicFramePr>
        <p:xfrm>
          <a:off x="7856395" y="3408926"/>
          <a:ext cx="3894875" cy="6124525"/>
        </p:xfrm>
        <a:graphic>
          <a:graphicData uri="http://schemas.openxmlformats.org/drawingml/2006/table">
            <a:tbl>
              <a:tblPr>
                <a:noFill/>
              </a:tblPr>
              <a:tblGrid>
                <a:gridCol w="3894875">
                  <a:extLst>
                    <a:ext uri="{9D8B030D-6E8A-4147-A177-3AD203B41FA5}">
                      <a16:colId xmlns:a16="http://schemas.microsoft.com/office/drawing/2014/main" val="20000"/>
                    </a:ext>
                  </a:extLst>
                </a:gridCol>
              </a:tblGrid>
              <a:tr h="4727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r h="1396875">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2500" u="none" strike="noStrike" cap="none">
                          <a:solidFill>
                            <a:schemeClr val="dk1"/>
                          </a:solidFill>
                        </a:rPr>
                        <a:t>Photogrammetry scanning with Immersal</a:t>
                      </a:r>
                      <a:endParaRPr sz="2700" u="none" strike="noStrike" cap="none"/>
                    </a:p>
                  </a:txBody>
                  <a:tcPr marL="91425" marR="91425" marT="91425" marB="91425"/>
                </a:tc>
                <a:extLst>
                  <a:ext uri="{0D108BD9-81ED-4DB2-BD59-A6C34878D82A}">
                    <a16:rowId xmlns:a16="http://schemas.microsoft.com/office/drawing/2014/main" val="10001"/>
                  </a:ext>
                </a:extLst>
              </a:tr>
            </a:tbl>
          </a:graphicData>
        </a:graphic>
      </p:graphicFrame>
      <p:pic>
        <p:nvPicPr>
          <p:cNvPr id="410" name="Google Shape;410;g35b9ee51b6a_0_16"/>
          <p:cNvPicPr preferRelativeResize="0"/>
          <p:nvPr/>
        </p:nvPicPr>
        <p:blipFill rotWithShape="1">
          <a:blip r:embed="rId3">
            <a:alphaModFix/>
          </a:blip>
          <a:srcRect/>
          <a:stretch/>
        </p:blipFill>
        <p:spPr>
          <a:xfrm>
            <a:off x="7988370" y="3611975"/>
            <a:ext cx="3630925" cy="4341876"/>
          </a:xfrm>
          <a:prstGeom prst="rect">
            <a:avLst/>
          </a:prstGeom>
          <a:noFill/>
          <a:ln>
            <a:noFill/>
          </a:ln>
        </p:spPr>
      </p:pic>
      <p:sp>
        <p:nvSpPr>
          <p:cNvPr id="411" name="Google Shape;411;g35b9ee51b6a_0_16"/>
          <p:cNvSpPr txBox="1"/>
          <p:nvPr/>
        </p:nvSpPr>
        <p:spPr>
          <a:xfrm>
            <a:off x="10206569" y="9397050"/>
            <a:ext cx="8118000" cy="738900"/>
          </a:xfrm>
          <a:prstGeom prst="rect">
            <a:avLst/>
          </a:prstGeom>
          <a:noFill/>
          <a:ln>
            <a:noFill/>
          </a:ln>
        </p:spPr>
        <p:txBody>
          <a:bodyPr spcFirstLastPara="1" wrap="square" lIns="91425" tIns="91425" rIns="91425" bIns="91425" anchor="t" anchorCtr="0">
            <a:spAutoFit/>
          </a:bodyPr>
          <a:lstStyle/>
          <a:p>
            <a:pPr>
              <a:buClr>
                <a:srgbClr val="000000"/>
              </a:buClr>
              <a:buSzPts val="3600"/>
            </a:pPr>
            <a:endParaRPr sz="3600" kern="0">
              <a:solidFill>
                <a:srgbClr val="28272A"/>
              </a:solidFill>
              <a:latin typeface="Arial"/>
              <a:ea typeface="Arial"/>
              <a:cs typeface="Arial"/>
              <a:sym typeface="Arial"/>
            </a:endParaRPr>
          </a:p>
        </p:txBody>
      </p:sp>
      <p:graphicFrame>
        <p:nvGraphicFramePr>
          <p:cNvPr id="412" name="Google Shape;412;g35b9ee51b6a_0_16"/>
          <p:cNvGraphicFramePr/>
          <p:nvPr/>
        </p:nvGraphicFramePr>
        <p:xfrm>
          <a:off x="12983095" y="1835551"/>
          <a:ext cx="3894875" cy="6124525"/>
        </p:xfrm>
        <a:graphic>
          <a:graphicData uri="http://schemas.openxmlformats.org/drawingml/2006/table">
            <a:tbl>
              <a:tblPr>
                <a:noFill/>
              </a:tblPr>
              <a:tblGrid>
                <a:gridCol w="3894875">
                  <a:extLst>
                    <a:ext uri="{9D8B030D-6E8A-4147-A177-3AD203B41FA5}">
                      <a16:colId xmlns:a16="http://schemas.microsoft.com/office/drawing/2014/main" val="20000"/>
                    </a:ext>
                  </a:extLst>
                </a:gridCol>
              </a:tblGrid>
              <a:tr h="472765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0"/>
                  </a:ext>
                </a:extLst>
              </a:tr>
              <a:tr h="1396875">
                <a:tc>
                  <a:txBody>
                    <a:bodyPr/>
                    <a:lstStyle/>
                    <a:p>
                      <a:pPr marL="0" marR="0" lvl="0" indent="0" algn="ctr" rtl="0">
                        <a:lnSpc>
                          <a:spcPct val="100000"/>
                        </a:lnSpc>
                        <a:spcBef>
                          <a:spcPts val="0"/>
                        </a:spcBef>
                        <a:spcAft>
                          <a:spcPts val="0"/>
                        </a:spcAft>
                        <a:buClr>
                          <a:srgbClr val="000000"/>
                        </a:buClr>
                        <a:buSzPts val="1000"/>
                        <a:buFont typeface="Arial"/>
                        <a:buNone/>
                      </a:pPr>
                      <a:endParaRPr sz="1000" u="none" strike="noStrike" cap="none">
                        <a:solidFill>
                          <a:schemeClr val="dk1"/>
                        </a:solidFill>
                      </a:endParaRPr>
                    </a:p>
                    <a:p>
                      <a:pPr marL="0" marR="0" lvl="0" indent="0" algn="ctr" rtl="0">
                        <a:lnSpc>
                          <a:spcPct val="100000"/>
                        </a:lnSpc>
                        <a:spcBef>
                          <a:spcPts val="0"/>
                        </a:spcBef>
                        <a:spcAft>
                          <a:spcPts val="0"/>
                        </a:spcAft>
                        <a:buClr>
                          <a:srgbClr val="000000"/>
                        </a:buClr>
                        <a:buSzPts val="2500"/>
                        <a:buFont typeface="Arial"/>
                        <a:buNone/>
                      </a:pPr>
                      <a:r>
                        <a:rPr lang="en-US" sz="2500" u="none" strike="noStrike" cap="none">
                          <a:solidFill>
                            <a:schemeClr val="dk1"/>
                          </a:solidFill>
                        </a:rPr>
                        <a:t>Gaussian Splatting with MultiSet scanning</a:t>
                      </a:r>
                      <a:endParaRPr sz="2700" u="none" strike="noStrike" cap="none"/>
                    </a:p>
                  </a:txBody>
                  <a:tcPr marL="91425" marR="91425" marT="91425" marB="91425"/>
                </a:tc>
                <a:extLst>
                  <a:ext uri="{0D108BD9-81ED-4DB2-BD59-A6C34878D82A}">
                    <a16:rowId xmlns:a16="http://schemas.microsoft.com/office/drawing/2014/main" val="10001"/>
                  </a:ext>
                </a:extLst>
              </a:tr>
            </a:tbl>
          </a:graphicData>
        </a:graphic>
      </p:graphicFrame>
      <p:pic>
        <p:nvPicPr>
          <p:cNvPr id="413" name="Google Shape;413;g35b9ee51b6a_0_16"/>
          <p:cNvPicPr preferRelativeResize="0"/>
          <p:nvPr/>
        </p:nvPicPr>
        <p:blipFill rotWithShape="1">
          <a:blip r:embed="rId4">
            <a:alphaModFix/>
          </a:blip>
          <a:srcRect/>
          <a:stretch/>
        </p:blipFill>
        <p:spPr>
          <a:xfrm>
            <a:off x="13047970" y="1918650"/>
            <a:ext cx="3765125" cy="4634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9"/>
          <p:cNvSpPr txBox="1">
            <a:spLocks noGrp="1"/>
          </p:cNvSpPr>
          <p:nvPr>
            <p:ph type="title"/>
          </p:nvPr>
        </p:nvSpPr>
        <p:spPr>
          <a:xfrm>
            <a:off x="1024323" y="502818"/>
            <a:ext cx="16239354" cy="1203151"/>
          </a:xfrm>
          <a:prstGeom prst="rect">
            <a:avLst/>
          </a:prstGeom>
          <a:noFill/>
          <a:ln>
            <a:noFill/>
          </a:ln>
        </p:spPr>
        <p:txBody>
          <a:bodyPr spcFirstLastPara="1" wrap="square" lIns="163275" tIns="81625" rIns="163275" bIns="81625" anchor="ctr" anchorCtr="0">
            <a:normAutofit/>
          </a:bodyPr>
          <a:lstStyle/>
          <a:p>
            <a:r>
              <a:rPr lang="en-US" b="1"/>
              <a:t>Key </a:t>
            </a:r>
            <a:r>
              <a:rPr lang="en-US"/>
              <a:t>m</a:t>
            </a:r>
            <a:r>
              <a:rPr lang="en-US" b="1"/>
              <a:t>etrics for </a:t>
            </a:r>
            <a:r>
              <a:rPr lang="en-US"/>
              <a:t>e</a:t>
            </a:r>
            <a:r>
              <a:rPr lang="en-US" b="1"/>
              <a:t>valuation</a:t>
            </a:r>
            <a:endParaRPr/>
          </a:p>
        </p:txBody>
      </p:sp>
      <p:sp>
        <p:nvSpPr>
          <p:cNvPr id="436" name="Google Shape;436;p9"/>
          <p:cNvSpPr txBox="1">
            <a:spLocks noGrp="1"/>
          </p:cNvSpPr>
          <p:nvPr>
            <p:ph type="body" idx="1"/>
          </p:nvPr>
        </p:nvSpPr>
        <p:spPr>
          <a:xfrm>
            <a:off x="1100523" y="1766253"/>
            <a:ext cx="16239300" cy="5040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sz="3000" dirty="0"/>
              <a:t>Measures by which to compare VPS solutions</a:t>
            </a:r>
            <a:endParaRPr sz="3000" dirty="0"/>
          </a:p>
        </p:txBody>
      </p:sp>
      <p:sp>
        <p:nvSpPr>
          <p:cNvPr id="437" name="Google Shape;437;p9"/>
          <p:cNvSpPr txBox="1">
            <a:spLocks noGrp="1"/>
          </p:cNvSpPr>
          <p:nvPr>
            <p:ph type="body" idx="2"/>
          </p:nvPr>
        </p:nvSpPr>
        <p:spPr>
          <a:xfrm>
            <a:off x="1351219" y="3043775"/>
            <a:ext cx="15912000" cy="6252600"/>
          </a:xfrm>
          <a:prstGeom prst="rect">
            <a:avLst/>
          </a:prstGeom>
          <a:noFill/>
          <a:ln>
            <a:noFill/>
          </a:ln>
        </p:spPr>
        <p:txBody>
          <a:bodyPr spcFirstLastPara="1" wrap="square" lIns="91425" tIns="45700" rIns="91425" bIns="45700" anchor="t" anchorCtr="0">
            <a:normAutofit/>
          </a:bodyPr>
          <a:lstStyle/>
          <a:p>
            <a:pPr marL="684900" indent="-342000">
              <a:spcBef>
                <a:spcPts val="0"/>
              </a:spcBef>
              <a:buSzPts val="3600"/>
              <a:buFont typeface="Arial"/>
              <a:buChar char="•"/>
            </a:pPr>
            <a:r>
              <a:rPr lang="en-US"/>
              <a:t>Accuracy (localization error, drift)</a:t>
            </a:r>
            <a:endParaRPr/>
          </a:p>
          <a:p>
            <a:pPr marL="684900" indent="-342000">
              <a:buSzPts val="3600"/>
              <a:buFont typeface="Arial"/>
              <a:buChar char="•"/>
            </a:pPr>
            <a:r>
              <a:rPr lang="en-US"/>
              <a:t>Reliability (initiation success, re-localization time)</a:t>
            </a:r>
            <a:endParaRPr/>
          </a:p>
          <a:p>
            <a:pPr marL="684899" indent="-341999">
              <a:buSzPts val="3600"/>
              <a:buFont typeface="Arial"/>
              <a:buChar char="•"/>
            </a:pPr>
            <a:r>
              <a:rPr lang="en-US"/>
              <a:t>Resilience (environmental impacts, structural change)</a:t>
            </a:r>
            <a:endParaRPr/>
          </a:p>
          <a:p>
            <a:pPr marL="684900" indent="-342000">
              <a:buSzPts val="3600"/>
              <a:buFont typeface="Arial"/>
              <a:buChar char="•"/>
            </a:pPr>
            <a:r>
              <a:rPr lang="en-US"/>
              <a:t>Scalability (coverage, number of users)</a:t>
            </a:r>
            <a:endParaRPr/>
          </a:p>
          <a:p>
            <a:pPr marL="684900" indent="-342000">
              <a:buSzPts val="3600"/>
              <a:buFont typeface="Arial"/>
              <a:buChar char="•"/>
            </a:pPr>
            <a:r>
              <a:rPr lang="en-US"/>
              <a:t>Device Support (devices, operating systems and environments)</a:t>
            </a:r>
            <a:endParaRPr/>
          </a:p>
          <a:p>
            <a:pPr marL="684900" indent="-113400">
              <a:buSzPts val="3600"/>
              <a:buNone/>
            </a:pPr>
            <a:endParaRPr/>
          </a:p>
        </p:txBody>
      </p:sp>
      <p:sp>
        <p:nvSpPr>
          <p:cNvPr id="438" name="Google Shape;438;p9"/>
          <p:cNvSpPr txBox="1">
            <a:spLocks noGrp="1"/>
          </p:cNvSpPr>
          <p:nvPr>
            <p:ph type="sldNum" idx="12"/>
          </p:nvPr>
        </p:nvSpPr>
        <p:spPr>
          <a:xfrm>
            <a:off x="17428011" y="9688743"/>
            <a:ext cx="859197" cy="547688"/>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21</a:t>
            </a:fld>
            <a:endParaRPr kern="0"/>
          </a:p>
        </p:txBody>
      </p:sp>
      <p:sp>
        <p:nvSpPr>
          <p:cNvPr id="2" name="Google Shape;408;g35b9ee51b6a_0_16">
            <a:extLst>
              <a:ext uri="{FF2B5EF4-FFF2-40B4-BE49-F238E27FC236}">
                <a16:creationId xmlns:a16="http://schemas.microsoft.com/office/drawing/2014/main" id="{CD1687F6-0246-0DFA-2AC0-55C94AC83B5F}"/>
              </a:ext>
            </a:extLst>
          </p:cNvPr>
          <p:cNvSpPr txBox="1">
            <a:spLocks noGrp="1"/>
          </p:cNvSpPr>
          <p:nvPr>
            <p:ph type="dt" idx="10"/>
          </p:nvPr>
        </p:nvSpPr>
        <p:spPr>
          <a:xfrm>
            <a:off x="794" y="9765852"/>
            <a:ext cx="4206300" cy="393600"/>
          </a:xfrm>
          <a:prstGeom prst="rect">
            <a:avLst/>
          </a:prstGeom>
          <a:noFill/>
          <a:ln>
            <a:noFill/>
          </a:ln>
        </p:spPr>
        <p:txBody>
          <a:bodyPr spcFirstLastPara="1" wrap="square" lIns="91425" tIns="45700" rIns="91425" bIns="45700" anchor="ctr" anchorCtr="0">
            <a:noAutofit/>
          </a:bodyPr>
          <a:lstStyle/>
          <a:p>
            <a:r>
              <a:rPr lang="en-US" kern="0" dirty="0"/>
              <a:t>June 27, 2025</a:t>
            </a:r>
            <a:endParaRPr kern="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9"/>
          <p:cNvSpPr txBox="1">
            <a:spLocks noGrp="1"/>
          </p:cNvSpPr>
          <p:nvPr>
            <p:ph type="title"/>
          </p:nvPr>
        </p:nvSpPr>
        <p:spPr>
          <a:xfrm>
            <a:off x="1024323" y="502818"/>
            <a:ext cx="16239354" cy="1203151"/>
          </a:xfrm>
          <a:prstGeom prst="rect">
            <a:avLst/>
          </a:prstGeom>
          <a:noFill/>
          <a:ln>
            <a:noFill/>
          </a:ln>
        </p:spPr>
        <p:txBody>
          <a:bodyPr spcFirstLastPara="1" wrap="square" lIns="163275" tIns="81625" rIns="163275" bIns="81625" anchor="ctr" anchorCtr="0">
            <a:normAutofit/>
          </a:bodyPr>
          <a:lstStyle/>
          <a:p>
            <a:r>
              <a:rPr lang="en-US" dirty="0"/>
              <a:t>Six services</a:t>
            </a:r>
            <a:r>
              <a:rPr lang="en-US" b="1" dirty="0"/>
              <a:t> studied</a:t>
            </a:r>
            <a:endParaRPr dirty="0"/>
          </a:p>
        </p:txBody>
      </p:sp>
      <p:sp>
        <p:nvSpPr>
          <p:cNvPr id="436" name="Google Shape;436;p9"/>
          <p:cNvSpPr txBox="1">
            <a:spLocks noGrp="1"/>
          </p:cNvSpPr>
          <p:nvPr>
            <p:ph type="body" idx="1"/>
          </p:nvPr>
        </p:nvSpPr>
        <p:spPr>
          <a:xfrm>
            <a:off x="1100523" y="1766253"/>
            <a:ext cx="16239300" cy="504000"/>
          </a:xfrm>
          <a:prstGeom prst="rect">
            <a:avLst/>
          </a:prstGeom>
          <a:noFill/>
          <a:ln>
            <a:noFill/>
          </a:ln>
        </p:spPr>
        <p:txBody>
          <a:bodyPr spcFirstLastPara="1" wrap="square" lIns="91425" tIns="45700" rIns="91425" bIns="45700" anchor="t" anchorCtr="0">
            <a:noAutofit/>
          </a:bodyPr>
          <a:lstStyle/>
          <a:p>
            <a:pPr marL="0" indent="0">
              <a:spcBef>
                <a:spcPts val="0"/>
              </a:spcBef>
            </a:pPr>
            <a:r>
              <a:rPr lang="en-US" sz="3000" dirty="0"/>
              <a:t>Down selected from 30+</a:t>
            </a:r>
            <a:endParaRPr sz="3000" dirty="0"/>
          </a:p>
        </p:txBody>
      </p:sp>
      <p:sp>
        <p:nvSpPr>
          <p:cNvPr id="437" name="Google Shape;437;p9"/>
          <p:cNvSpPr txBox="1">
            <a:spLocks noGrp="1"/>
          </p:cNvSpPr>
          <p:nvPr>
            <p:ph type="body" idx="2"/>
          </p:nvPr>
        </p:nvSpPr>
        <p:spPr>
          <a:xfrm>
            <a:off x="1351219" y="3043775"/>
            <a:ext cx="15912000" cy="6252600"/>
          </a:xfrm>
          <a:prstGeom prst="rect">
            <a:avLst/>
          </a:prstGeom>
          <a:noFill/>
          <a:ln>
            <a:noFill/>
          </a:ln>
        </p:spPr>
        <p:txBody>
          <a:bodyPr spcFirstLastPara="1" wrap="square" lIns="91425" tIns="45700" rIns="91425" bIns="45700" anchor="t" anchorCtr="0">
            <a:normAutofit/>
          </a:bodyPr>
          <a:lstStyle/>
          <a:p>
            <a:pPr algn="l"/>
            <a:r>
              <a:rPr lang="en-US" b="0" i="0" u="none" strike="noStrike" dirty="0">
                <a:solidFill>
                  <a:srgbClr val="000000"/>
                </a:solidFill>
                <a:effectLst/>
                <a:latin typeface="Helvetica" pitchFamily="2" charset="0"/>
              </a:rPr>
              <a:t>Google </a:t>
            </a:r>
            <a:r>
              <a:rPr lang="en-US" b="0" i="0" u="none" strike="noStrike" dirty="0" err="1">
                <a:solidFill>
                  <a:srgbClr val="000000"/>
                </a:solidFill>
                <a:effectLst/>
                <a:latin typeface="Helvetica" pitchFamily="2" charset="0"/>
              </a:rPr>
              <a:t>ARCore</a:t>
            </a:r>
            <a:r>
              <a:rPr lang="en-US" dirty="0">
                <a:solidFill>
                  <a:srgbClr val="000000"/>
                </a:solidFill>
                <a:latin typeface="Helvetica" pitchFamily="2" charset="0"/>
              </a:rPr>
              <a:t> Cloud Anchors and</a:t>
            </a:r>
            <a:r>
              <a:rPr lang="en-US" b="0" i="0" u="none" strike="noStrike" dirty="0">
                <a:solidFill>
                  <a:srgbClr val="000000"/>
                </a:solidFill>
                <a:effectLst/>
                <a:latin typeface="Helvetica" pitchFamily="2" charset="0"/>
              </a:rPr>
              <a:t> </a:t>
            </a:r>
            <a:r>
              <a:rPr lang="en-US" b="0" i="0" u="none" strike="noStrike" dirty="0" err="1">
                <a:solidFill>
                  <a:srgbClr val="000000"/>
                </a:solidFill>
                <a:effectLst/>
                <a:latin typeface="Helvetica" pitchFamily="2" charset="0"/>
              </a:rPr>
              <a:t>GeoSpatial</a:t>
            </a:r>
            <a:r>
              <a:rPr lang="en-US" b="0" i="0" u="none" strike="noStrike" dirty="0">
                <a:solidFill>
                  <a:srgbClr val="000000"/>
                </a:solidFill>
                <a:effectLst/>
                <a:latin typeface="Helvetica" pitchFamily="2" charset="0"/>
              </a:rPr>
              <a:t> Service</a:t>
            </a:r>
          </a:p>
          <a:p>
            <a:pPr algn="l"/>
            <a:r>
              <a:rPr lang="en-US" b="0" i="0" u="none" strike="noStrike" dirty="0">
                <a:solidFill>
                  <a:srgbClr val="000000"/>
                </a:solidFill>
                <a:effectLst/>
                <a:latin typeface="Helvetica" pitchFamily="2" charset="0"/>
              </a:rPr>
              <a:t>Niantic Lightship WPS and Device Mapping</a:t>
            </a:r>
          </a:p>
          <a:p>
            <a:pPr algn="l"/>
            <a:r>
              <a:rPr lang="en-US" b="0" i="0" u="none" strike="noStrike" dirty="0">
                <a:solidFill>
                  <a:srgbClr val="000000"/>
                </a:solidFill>
                <a:effectLst/>
                <a:latin typeface="Helvetica" pitchFamily="2" charset="0"/>
              </a:rPr>
              <a:t>Hexagon </a:t>
            </a:r>
            <a:r>
              <a:rPr lang="en-US" b="0" i="0" u="none" strike="noStrike" dirty="0" err="1">
                <a:solidFill>
                  <a:srgbClr val="000000"/>
                </a:solidFill>
                <a:effectLst/>
                <a:latin typeface="Helvetica" pitchFamily="2" charset="0"/>
              </a:rPr>
              <a:t>Immersal</a:t>
            </a:r>
            <a:r>
              <a:rPr lang="en-US" b="0" i="0" u="none" strike="noStrike" dirty="0">
                <a:solidFill>
                  <a:srgbClr val="000000"/>
                </a:solidFill>
                <a:effectLst/>
                <a:latin typeface="Helvetica" pitchFamily="2" charset="0"/>
              </a:rPr>
              <a:t> Spatial Maps</a:t>
            </a:r>
          </a:p>
          <a:p>
            <a:r>
              <a:rPr lang="en-US" dirty="0" err="1">
                <a:solidFill>
                  <a:srgbClr val="000000"/>
                </a:solidFill>
                <a:effectLst/>
                <a:latin typeface="Arial" panose="020B0604020202020204" pitchFamily="34" charset="0"/>
              </a:rPr>
              <a:t>OniRix</a:t>
            </a:r>
            <a:r>
              <a:rPr lang="en-US" dirty="0">
                <a:solidFill>
                  <a:srgbClr val="000000"/>
                </a:solidFill>
                <a:effectLst/>
                <a:latin typeface="Arial" panose="020B0604020202020204" pitchFamily="34" charset="0"/>
              </a:rPr>
              <a:t> Studio</a:t>
            </a:r>
          </a:p>
          <a:p>
            <a:pPr algn="l"/>
            <a:r>
              <a:rPr lang="en-US" b="0" i="0" u="none" strike="noStrike" dirty="0" err="1">
                <a:solidFill>
                  <a:srgbClr val="000000"/>
                </a:solidFill>
                <a:effectLst/>
                <a:latin typeface="Helvetica" pitchFamily="2" charset="0"/>
              </a:rPr>
              <a:t>MultiSet</a:t>
            </a:r>
            <a:r>
              <a:rPr lang="en-US" b="0" i="0" u="none" strike="noStrike" dirty="0">
                <a:solidFill>
                  <a:srgbClr val="000000"/>
                </a:solidFill>
                <a:effectLst/>
                <a:latin typeface="Helvetica" pitchFamily="2" charset="0"/>
              </a:rPr>
              <a:t> AI </a:t>
            </a:r>
          </a:p>
          <a:p>
            <a:pPr algn="l"/>
            <a:r>
              <a:rPr lang="en-US" b="0" i="0" u="none" strike="noStrike" dirty="0">
                <a:solidFill>
                  <a:srgbClr val="000000"/>
                </a:solidFill>
                <a:effectLst/>
                <a:latin typeface="Helvetica" pitchFamily="2" charset="0"/>
              </a:rPr>
              <a:t>PTC Vuforia Area Targets</a:t>
            </a:r>
          </a:p>
          <a:p>
            <a:pPr marL="684900" indent="-113400">
              <a:buSzPts val="3600"/>
              <a:buNone/>
            </a:pPr>
            <a:endParaRPr dirty="0"/>
          </a:p>
        </p:txBody>
      </p:sp>
      <p:sp>
        <p:nvSpPr>
          <p:cNvPr id="438" name="Google Shape;438;p9"/>
          <p:cNvSpPr txBox="1">
            <a:spLocks noGrp="1"/>
          </p:cNvSpPr>
          <p:nvPr>
            <p:ph type="sldNum" idx="12"/>
          </p:nvPr>
        </p:nvSpPr>
        <p:spPr>
          <a:xfrm>
            <a:off x="17428011" y="9688743"/>
            <a:ext cx="859197" cy="547688"/>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22</a:t>
            </a:fld>
            <a:endParaRPr kern="0"/>
          </a:p>
        </p:txBody>
      </p:sp>
      <p:sp>
        <p:nvSpPr>
          <p:cNvPr id="2" name="Google Shape;408;g35b9ee51b6a_0_16">
            <a:extLst>
              <a:ext uri="{FF2B5EF4-FFF2-40B4-BE49-F238E27FC236}">
                <a16:creationId xmlns:a16="http://schemas.microsoft.com/office/drawing/2014/main" id="{CD1687F6-0246-0DFA-2AC0-55C94AC83B5F}"/>
              </a:ext>
            </a:extLst>
          </p:cNvPr>
          <p:cNvSpPr txBox="1">
            <a:spLocks noGrp="1"/>
          </p:cNvSpPr>
          <p:nvPr>
            <p:ph type="dt" idx="10"/>
          </p:nvPr>
        </p:nvSpPr>
        <p:spPr>
          <a:xfrm>
            <a:off x="794" y="9765852"/>
            <a:ext cx="4206300" cy="393600"/>
          </a:xfrm>
          <a:prstGeom prst="rect">
            <a:avLst/>
          </a:prstGeom>
          <a:noFill/>
          <a:ln>
            <a:noFill/>
          </a:ln>
        </p:spPr>
        <p:txBody>
          <a:bodyPr spcFirstLastPara="1" wrap="square" lIns="91425" tIns="45700" rIns="91425" bIns="45700" anchor="ctr" anchorCtr="0">
            <a:noAutofit/>
          </a:bodyPr>
          <a:lstStyle/>
          <a:p>
            <a:r>
              <a:rPr lang="en-US" kern="0" dirty="0"/>
              <a:t>June 27, 2025</a:t>
            </a:r>
            <a:endParaRPr kern="0" dirty="0"/>
          </a:p>
        </p:txBody>
      </p:sp>
    </p:spTree>
    <p:extLst>
      <p:ext uri="{BB962C8B-B14F-4D97-AF65-F5344CB8AC3E}">
        <p14:creationId xmlns:p14="http://schemas.microsoft.com/office/powerpoint/2010/main" val="11163305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0"/>
          <p:cNvSpPr txBox="1">
            <a:spLocks noGrp="1"/>
          </p:cNvSpPr>
          <p:nvPr>
            <p:ph type="title"/>
          </p:nvPr>
        </p:nvSpPr>
        <p:spPr>
          <a:xfrm>
            <a:off x="1024323" y="502817"/>
            <a:ext cx="16239300" cy="1203300"/>
          </a:xfrm>
          <a:prstGeom prst="rect">
            <a:avLst/>
          </a:prstGeom>
          <a:noFill/>
          <a:ln>
            <a:noFill/>
          </a:ln>
        </p:spPr>
        <p:txBody>
          <a:bodyPr spcFirstLastPara="1" wrap="square" lIns="163275" tIns="81625" rIns="163275" bIns="81625" anchor="ctr" anchorCtr="0">
            <a:normAutofit/>
          </a:bodyPr>
          <a:lstStyle/>
          <a:p>
            <a:r>
              <a:rPr lang="en-US" sz="5400" dirty="0"/>
              <a:t>Considerations for enterprise AR use cases</a:t>
            </a:r>
            <a:endParaRPr sz="5400" dirty="0"/>
          </a:p>
        </p:txBody>
      </p:sp>
      <p:sp>
        <p:nvSpPr>
          <p:cNvPr id="420" name="Google Shape;420;p10"/>
          <p:cNvSpPr txBox="1">
            <a:spLocks noGrp="1"/>
          </p:cNvSpPr>
          <p:nvPr>
            <p:ph type="body" idx="2"/>
          </p:nvPr>
        </p:nvSpPr>
        <p:spPr>
          <a:xfrm>
            <a:off x="1783019" y="3056475"/>
            <a:ext cx="15480300" cy="6240000"/>
          </a:xfrm>
          <a:prstGeom prst="rect">
            <a:avLst/>
          </a:prstGeom>
          <a:noFill/>
          <a:ln>
            <a:noFill/>
          </a:ln>
        </p:spPr>
        <p:txBody>
          <a:bodyPr spcFirstLastPara="1" wrap="square" lIns="91425" tIns="45700" rIns="91425" bIns="45700" anchor="t" anchorCtr="0">
            <a:normAutofit/>
          </a:bodyPr>
          <a:lstStyle/>
          <a:p>
            <a:pPr marL="684900" indent="-342000">
              <a:spcBef>
                <a:spcPts val="0"/>
              </a:spcBef>
              <a:buSzPts val="3600"/>
              <a:buFont typeface="Arial"/>
              <a:buChar char="•"/>
            </a:pPr>
            <a:r>
              <a:rPr lang="en-US" dirty="0"/>
              <a:t>Overall performance across solutions (aggregated)</a:t>
            </a:r>
            <a:endParaRPr dirty="0"/>
          </a:p>
          <a:p>
            <a:pPr marL="684900" indent="-342000">
              <a:buSzPts val="3600"/>
              <a:buFont typeface="Arial"/>
              <a:buChar char="•"/>
            </a:pPr>
            <a:r>
              <a:rPr lang="en-US" dirty="0"/>
              <a:t>Support for indoor and outdoor</a:t>
            </a:r>
            <a:endParaRPr dirty="0"/>
          </a:p>
          <a:p>
            <a:pPr marL="684899" indent="-341999">
              <a:buSzPts val="3600"/>
              <a:buFont typeface="Arial"/>
              <a:buChar char="•"/>
            </a:pPr>
            <a:r>
              <a:rPr lang="en-US" dirty="0"/>
              <a:t>Lighting, occlusion, map availability</a:t>
            </a:r>
            <a:endParaRPr dirty="0"/>
          </a:p>
          <a:p>
            <a:pPr marL="684899" indent="-341999">
              <a:buSzPts val="3600"/>
              <a:buFont typeface="Arial"/>
              <a:buChar char="•"/>
            </a:pPr>
            <a:r>
              <a:rPr lang="en-US" dirty="0"/>
              <a:t>Content strategy</a:t>
            </a:r>
            <a:endParaRPr dirty="0"/>
          </a:p>
          <a:p>
            <a:pPr marL="684899" indent="-456299">
              <a:buSzPts val="3600"/>
              <a:buFont typeface="Arial"/>
              <a:buChar char="•"/>
            </a:pPr>
            <a:r>
              <a:rPr lang="en-US" dirty="0"/>
              <a:t>Complexity considerations (in house or consultancy)</a:t>
            </a:r>
            <a:endParaRPr dirty="0"/>
          </a:p>
          <a:p>
            <a:pPr marL="684899" indent="-456299">
              <a:buSzPts val="3600"/>
              <a:buFont typeface="Arial"/>
              <a:buChar char="•"/>
            </a:pPr>
            <a:r>
              <a:rPr lang="en-US" dirty="0"/>
              <a:t>Maintenance concerns</a:t>
            </a:r>
            <a:endParaRPr dirty="0"/>
          </a:p>
        </p:txBody>
      </p:sp>
      <p:sp>
        <p:nvSpPr>
          <p:cNvPr id="421" name="Google Shape;421;p10"/>
          <p:cNvSpPr txBox="1">
            <a:spLocks noGrp="1"/>
          </p:cNvSpPr>
          <p:nvPr>
            <p:ph type="sldNum" idx="12"/>
          </p:nvPr>
        </p:nvSpPr>
        <p:spPr>
          <a:xfrm>
            <a:off x="17428011" y="9688743"/>
            <a:ext cx="859197" cy="547688"/>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23</a:t>
            </a:fld>
            <a:endParaRPr kern="0"/>
          </a:p>
        </p:txBody>
      </p:sp>
      <p:sp>
        <p:nvSpPr>
          <p:cNvPr id="422" name="Google Shape;422;p10"/>
          <p:cNvSpPr txBox="1">
            <a:spLocks noGrp="1"/>
          </p:cNvSpPr>
          <p:nvPr>
            <p:ph type="dt" idx="10"/>
          </p:nvPr>
        </p:nvSpPr>
        <p:spPr>
          <a:xfrm>
            <a:off x="794" y="9765852"/>
            <a:ext cx="4206240" cy="393470"/>
          </a:xfrm>
          <a:prstGeom prst="rect">
            <a:avLst/>
          </a:prstGeom>
          <a:noFill/>
          <a:ln>
            <a:noFill/>
          </a:ln>
        </p:spPr>
        <p:txBody>
          <a:bodyPr spcFirstLastPara="1" wrap="square" lIns="91425" tIns="45700" rIns="91425" bIns="45700" anchor="ctr" anchorCtr="0">
            <a:noAutofit/>
          </a:bodyPr>
          <a:lstStyle/>
          <a:p>
            <a:r>
              <a:rPr lang="en-US" kern="0"/>
              <a:t>June 27, 2025</a:t>
            </a:r>
            <a:endParaRPr kern="0"/>
          </a:p>
        </p:txBody>
      </p:sp>
      <p:sp>
        <p:nvSpPr>
          <p:cNvPr id="3" name="Text Placeholder 2">
            <a:extLst>
              <a:ext uri="{FF2B5EF4-FFF2-40B4-BE49-F238E27FC236}">
                <a16:creationId xmlns:a16="http://schemas.microsoft.com/office/drawing/2014/main" id="{7A7DD55D-4BE6-8246-DB38-1751E401679D}"/>
              </a:ext>
            </a:extLst>
          </p:cNvPr>
          <p:cNvSpPr>
            <a:spLocks noGrp="1"/>
          </p:cNvSpPr>
          <p:nvPr>
            <p:ph type="body" idx="1"/>
          </p:nvPr>
        </p:nvSpPr>
        <p:spPr/>
        <p:txBody>
          <a:bodyPr>
            <a:normAutofit fontScale="47500" lnSpcReduction="20000"/>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0"/>
          <p:cNvSpPr txBox="1">
            <a:spLocks noGrp="1"/>
          </p:cNvSpPr>
          <p:nvPr>
            <p:ph type="title"/>
          </p:nvPr>
        </p:nvSpPr>
        <p:spPr>
          <a:xfrm>
            <a:off x="1024323" y="502817"/>
            <a:ext cx="16239300" cy="1203300"/>
          </a:xfrm>
          <a:prstGeom prst="rect">
            <a:avLst/>
          </a:prstGeom>
          <a:noFill/>
          <a:ln>
            <a:noFill/>
          </a:ln>
        </p:spPr>
        <p:txBody>
          <a:bodyPr spcFirstLastPara="1" wrap="square" lIns="163275" tIns="81625" rIns="163275" bIns="81625" anchor="ctr" anchorCtr="0">
            <a:normAutofit/>
          </a:bodyPr>
          <a:lstStyle/>
          <a:p>
            <a:r>
              <a:rPr lang="en-US" sz="5400" dirty="0"/>
              <a:t>Future of VPS</a:t>
            </a:r>
            <a:endParaRPr sz="5400" dirty="0"/>
          </a:p>
        </p:txBody>
      </p:sp>
      <p:sp>
        <p:nvSpPr>
          <p:cNvPr id="420" name="Google Shape;420;p10"/>
          <p:cNvSpPr txBox="1">
            <a:spLocks noGrp="1"/>
          </p:cNvSpPr>
          <p:nvPr>
            <p:ph type="body" idx="2"/>
          </p:nvPr>
        </p:nvSpPr>
        <p:spPr>
          <a:xfrm>
            <a:off x="1783019" y="3056475"/>
            <a:ext cx="15480300" cy="6240000"/>
          </a:xfrm>
          <a:prstGeom prst="rect">
            <a:avLst/>
          </a:prstGeom>
          <a:noFill/>
          <a:ln>
            <a:noFill/>
          </a:ln>
        </p:spPr>
        <p:txBody>
          <a:bodyPr spcFirstLastPara="1" wrap="square" lIns="91425" tIns="45700" rIns="91425" bIns="45700" anchor="t" anchorCtr="0">
            <a:normAutofit/>
          </a:bodyPr>
          <a:lstStyle/>
          <a:p>
            <a:pPr marL="684900" indent="-342000">
              <a:spcBef>
                <a:spcPts val="0"/>
              </a:spcBef>
              <a:buSzPts val="3600"/>
              <a:buFont typeface="Arial"/>
              <a:buChar char="•"/>
            </a:pPr>
            <a:r>
              <a:rPr lang="en-US" dirty="0"/>
              <a:t>Towards an AR Cloud</a:t>
            </a:r>
          </a:p>
          <a:p>
            <a:pPr marL="684900" indent="-342000">
              <a:spcBef>
                <a:spcPts val="0"/>
              </a:spcBef>
              <a:buSzPts val="3600"/>
              <a:buFont typeface="Arial"/>
              <a:buChar char="•"/>
            </a:pPr>
            <a:r>
              <a:rPr lang="en-US" dirty="0"/>
              <a:t>Newer devices: AR glasses and wearables</a:t>
            </a:r>
          </a:p>
          <a:p>
            <a:pPr marL="684900" indent="-342000">
              <a:spcBef>
                <a:spcPts val="0"/>
              </a:spcBef>
              <a:buSzPts val="3600"/>
              <a:buFont typeface="Arial"/>
              <a:buChar char="•"/>
            </a:pPr>
            <a:r>
              <a:rPr lang="en-US" dirty="0"/>
              <a:t>Market fragmentation (new entrants) and consolidation (acquisitions)</a:t>
            </a:r>
          </a:p>
          <a:p>
            <a:pPr marL="684900" indent="-342000">
              <a:spcBef>
                <a:spcPts val="0"/>
              </a:spcBef>
              <a:buSzPts val="3600"/>
              <a:buFont typeface="Arial"/>
              <a:buChar char="•"/>
            </a:pPr>
            <a:r>
              <a:rPr lang="en-US" dirty="0"/>
              <a:t>Standards and interoperability</a:t>
            </a:r>
          </a:p>
          <a:p>
            <a:pPr marL="684900" indent="-342000">
              <a:spcBef>
                <a:spcPts val="0"/>
              </a:spcBef>
              <a:buSzPts val="3600"/>
              <a:buFont typeface="Arial"/>
              <a:buChar char="•"/>
            </a:pPr>
            <a:r>
              <a:rPr lang="en-US" dirty="0"/>
              <a:t>Integration with 5G network-based positioning, robotics, IoT systems</a:t>
            </a:r>
          </a:p>
          <a:p>
            <a:pPr marL="684900" indent="-342000">
              <a:spcBef>
                <a:spcPts val="0"/>
              </a:spcBef>
              <a:buSzPts val="3600"/>
              <a:buFont typeface="Arial"/>
              <a:buChar char="•"/>
            </a:pPr>
            <a:r>
              <a:rPr lang="en-US" dirty="0"/>
              <a:t>Privacy and ethical considerations when used </a:t>
            </a:r>
            <a:r>
              <a:rPr lang="en-US"/>
              <a:t>outside enterprise</a:t>
            </a:r>
            <a:endParaRPr lang="en-US" dirty="0"/>
          </a:p>
          <a:p>
            <a:pPr marL="684900" indent="-342000">
              <a:spcBef>
                <a:spcPts val="0"/>
              </a:spcBef>
              <a:buSzPts val="3600"/>
              <a:buFont typeface="Arial"/>
              <a:buChar char="•"/>
            </a:pPr>
            <a:endParaRPr dirty="0"/>
          </a:p>
        </p:txBody>
      </p:sp>
      <p:sp>
        <p:nvSpPr>
          <p:cNvPr id="421" name="Google Shape;421;p10"/>
          <p:cNvSpPr txBox="1">
            <a:spLocks noGrp="1"/>
          </p:cNvSpPr>
          <p:nvPr>
            <p:ph type="sldNum" idx="12"/>
          </p:nvPr>
        </p:nvSpPr>
        <p:spPr>
          <a:xfrm>
            <a:off x="17428011" y="9688743"/>
            <a:ext cx="859197" cy="547688"/>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24</a:t>
            </a:fld>
            <a:endParaRPr kern="0"/>
          </a:p>
        </p:txBody>
      </p:sp>
      <p:sp>
        <p:nvSpPr>
          <p:cNvPr id="422" name="Google Shape;422;p10"/>
          <p:cNvSpPr txBox="1">
            <a:spLocks noGrp="1"/>
          </p:cNvSpPr>
          <p:nvPr>
            <p:ph type="dt" idx="10"/>
          </p:nvPr>
        </p:nvSpPr>
        <p:spPr>
          <a:xfrm>
            <a:off x="794" y="9765852"/>
            <a:ext cx="4206240" cy="393470"/>
          </a:xfrm>
          <a:prstGeom prst="rect">
            <a:avLst/>
          </a:prstGeom>
          <a:noFill/>
          <a:ln>
            <a:noFill/>
          </a:ln>
        </p:spPr>
        <p:txBody>
          <a:bodyPr spcFirstLastPara="1" wrap="square" lIns="91425" tIns="45700" rIns="91425" bIns="45700" anchor="ctr" anchorCtr="0">
            <a:noAutofit/>
          </a:bodyPr>
          <a:lstStyle/>
          <a:p>
            <a:r>
              <a:rPr lang="en-US" kern="0"/>
              <a:t>June 27, 2025</a:t>
            </a:r>
            <a:endParaRPr kern="0"/>
          </a:p>
        </p:txBody>
      </p:sp>
      <p:sp>
        <p:nvSpPr>
          <p:cNvPr id="3" name="Text Placeholder 2">
            <a:extLst>
              <a:ext uri="{FF2B5EF4-FFF2-40B4-BE49-F238E27FC236}">
                <a16:creationId xmlns:a16="http://schemas.microsoft.com/office/drawing/2014/main" id="{7A7DD55D-4BE6-8246-DB38-1751E401679D}"/>
              </a:ext>
            </a:extLst>
          </p:cNvPr>
          <p:cNvSpPr>
            <a:spLocks noGrp="1"/>
          </p:cNvSpPr>
          <p:nvPr>
            <p:ph type="body" idx="1"/>
          </p:nvPr>
        </p:nvSpPr>
        <p:spPr/>
        <p:txBody>
          <a:bodyPr>
            <a:normAutofit fontScale="47500" lnSpcReduction="20000"/>
          </a:bodyPr>
          <a:lstStyle/>
          <a:p>
            <a:endParaRPr lang="en-US"/>
          </a:p>
        </p:txBody>
      </p:sp>
    </p:spTree>
    <p:extLst>
      <p:ext uri="{BB962C8B-B14F-4D97-AF65-F5344CB8AC3E}">
        <p14:creationId xmlns:p14="http://schemas.microsoft.com/office/powerpoint/2010/main" val="1147157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7"/>
          <p:cNvSpPr/>
          <p:nvPr/>
        </p:nvSpPr>
        <p:spPr>
          <a:xfrm>
            <a:off x="11625519" y="2891375"/>
            <a:ext cx="6661800" cy="51180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rgbClr val="000000"/>
              </a:buClr>
              <a:buSzPts val="1400"/>
            </a:pPr>
            <a:endParaRPr sz="1400" kern="0">
              <a:solidFill>
                <a:srgbClr val="000000"/>
              </a:solidFill>
              <a:latin typeface="Arial"/>
              <a:ea typeface="Arial"/>
              <a:cs typeface="Arial"/>
              <a:sym typeface="Arial"/>
            </a:endParaRPr>
          </a:p>
        </p:txBody>
      </p:sp>
      <p:sp>
        <p:nvSpPr>
          <p:cNvPr id="428" name="Google Shape;428;p17"/>
          <p:cNvSpPr txBox="1">
            <a:spLocks noGrp="1"/>
          </p:cNvSpPr>
          <p:nvPr>
            <p:ph type="body" idx="2"/>
          </p:nvPr>
        </p:nvSpPr>
        <p:spPr>
          <a:xfrm>
            <a:off x="2062587" y="4067922"/>
            <a:ext cx="7844400" cy="3244500"/>
          </a:xfrm>
          <a:prstGeom prst="rect">
            <a:avLst/>
          </a:prstGeom>
          <a:noFill/>
          <a:ln>
            <a:noFill/>
          </a:ln>
        </p:spPr>
        <p:txBody>
          <a:bodyPr spcFirstLastPara="1" wrap="square" lIns="91425" tIns="45700" rIns="91425" bIns="45700" anchor="t" anchorCtr="0">
            <a:normAutofit lnSpcReduction="10000"/>
          </a:bodyPr>
          <a:lstStyle/>
          <a:p>
            <a:pPr marL="342900" indent="0">
              <a:spcBef>
                <a:spcPts val="0"/>
              </a:spcBef>
              <a:buSzPts val="18000"/>
              <a:buNone/>
            </a:pPr>
            <a:r>
              <a:rPr lang="en-US" sz="18000"/>
              <a:t> Q &amp; A</a:t>
            </a:r>
            <a:endParaRPr/>
          </a:p>
        </p:txBody>
      </p:sp>
      <p:sp>
        <p:nvSpPr>
          <p:cNvPr id="429" name="Google Shape;429;p17"/>
          <p:cNvSpPr txBox="1">
            <a:spLocks noGrp="1"/>
          </p:cNvSpPr>
          <p:nvPr>
            <p:ph type="sldNum" idx="12"/>
          </p:nvPr>
        </p:nvSpPr>
        <p:spPr>
          <a:xfrm>
            <a:off x="17428011" y="9688743"/>
            <a:ext cx="859197" cy="547688"/>
          </a:xfrm>
          <a:prstGeom prst="rect">
            <a:avLst/>
          </a:prstGeom>
          <a:noFill/>
          <a:ln>
            <a:noFill/>
          </a:ln>
        </p:spPr>
        <p:txBody>
          <a:bodyPr spcFirstLastPara="1" wrap="square" lIns="163275" tIns="81625" rIns="163275" bIns="81625" anchor="ctr" anchorCtr="0">
            <a:noAutofit/>
          </a:bodyPr>
          <a:lstStyle/>
          <a:p>
            <a:fld id="{00000000-1234-1234-1234-123412341234}" type="slidenum">
              <a:rPr lang="en-US" kern="0"/>
              <a:pPr/>
              <a:t>25</a:t>
            </a:fld>
            <a:endParaRPr kern="0"/>
          </a:p>
        </p:txBody>
      </p:sp>
      <p:sp>
        <p:nvSpPr>
          <p:cNvPr id="430" name="Google Shape;430;p17"/>
          <p:cNvSpPr txBox="1">
            <a:spLocks noGrp="1"/>
          </p:cNvSpPr>
          <p:nvPr>
            <p:ph type="dt" idx="10"/>
          </p:nvPr>
        </p:nvSpPr>
        <p:spPr>
          <a:xfrm>
            <a:off x="794" y="9765852"/>
            <a:ext cx="4206240" cy="393470"/>
          </a:xfrm>
          <a:prstGeom prst="rect">
            <a:avLst/>
          </a:prstGeom>
          <a:noFill/>
          <a:ln>
            <a:noFill/>
          </a:ln>
        </p:spPr>
        <p:txBody>
          <a:bodyPr spcFirstLastPara="1" wrap="square" lIns="91425" tIns="45700" rIns="91425" bIns="45700" anchor="ctr" anchorCtr="0">
            <a:noAutofit/>
          </a:bodyPr>
          <a:lstStyle/>
          <a:p>
            <a:r>
              <a:rPr lang="en-US" kern="0"/>
              <a:t>June 27, 2025</a:t>
            </a:r>
            <a:endParaRPr kern="0"/>
          </a:p>
        </p:txBody>
      </p:sp>
      <p:pic>
        <p:nvPicPr>
          <p:cNvPr id="431" name="Google Shape;431;p17"/>
          <p:cNvPicPr preferRelativeResize="0"/>
          <p:nvPr/>
        </p:nvPicPr>
        <p:blipFill rotWithShape="1">
          <a:blip r:embed="rId3">
            <a:alphaModFix/>
          </a:blip>
          <a:srcRect/>
          <a:stretch/>
        </p:blipFill>
        <p:spPr>
          <a:xfrm>
            <a:off x="5900495" y="284600"/>
            <a:ext cx="6334627" cy="2450374"/>
          </a:xfrm>
          <a:prstGeom prst="rect">
            <a:avLst/>
          </a:prstGeom>
          <a:noFill/>
          <a:ln>
            <a:noFill/>
          </a:ln>
        </p:spPr>
      </p:pic>
      <p:sp>
        <p:nvSpPr>
          <p:cNvPr id="432" name="Google Shape;432;p17"/>
          <p:cNvSpPr txBox="1">
            <a:spLocks noGrp="1"/>
          </p:cNvSpPr>
          <p:nvPr>
            <p:ph type="title"/>
          </p:nvPr>
        </p:nvSpPr>
        <p:spPr>
          <a:xfrm>
            <a:off x="12357671" y="4840300"/>
            <a:ext cx="5402100" cy="1203300"/>
          </a:xfrm>
          <a:prstGeom prst="rect">
            <a:avLst/>
          </a:prstGeom>
          <a:noFill/>
          <a:ln>
            <a:noFill/>
          </a:ln>
        </p:spPr>
        <p:txBody>
          <a:bodyPr spcFirstLastPara="1" wrap="square" lIns="163275" tIns="81625" rIns="163275" bIns="81625" anchor="ctr" anchorCtr="0">
            <a:normAutofit/>
          </a:bodyPr>
          <a:lstStyle/>
          <a:p>
            <a:pPr algn="ctr">
              <a:buClr>
                <a:srgbClr val="2CA7B2"/>
              </a:buClr>
              <a:buSzPts val="6600"/>
            </a:pPr>
            <a:r>
              <a:rPr lang="en-US">
                <a:solidFill>
                  <a:schemeClr val="accent3"/>
                </a:solidFill>
              </a:rPr>
              <a:t>THANK YOU</a:t>
            </a:r>
            <a:endParaRPr>
              <a:solidFill>
                <a:schemeClr val="accent3"/>
              </a:solidFill>
            </a:endParaRPr>
          </a:p>
        </p:txBody>
      </p:sp>
      <p:sp>
        <p:nvSpPr>
          <p:cNvPr id="433" name="Google Shape;433;p17"/>
          <p:cNvSpPr txBox="1"/>
          <p:nvPr/>
        </p:nvSpPr>
        <p:spPr>
          <a:xfrm>
            <a:off x="670194" y="8244350"/>
            <a:ext cx="16635600" cy="1699500"/>
          </a:xfrm>
          <a:prstGeom prst="rect">
            <a:avLst/>
          </a:prstGeom>
          <a:noFill/>
          <a:ln>
            <a:noFill/>
          </a:ln>
        </p:spPr>
        <p:txBody>
          <a:bodyPr spcFirstLastPara="1" wrap="square" lIns="163275" tIns="81625" rIns="163275" bIns="81625" anchor="ctr" anchorCtr="0">
            <a:noAutofit/>
          </a:bodyPr>
          <a:lstStyle/>
          <a:p>
            <a:pPr algn="ctr">
              <a:buClr>
                <a:srgbClr val="000000"/>
              </a:buClr>
            </a:pPr>
            <a:r>
              <a:rPr lang="en-US" sz="3000" b="1" kern="0">
                <a:solidFill>
                  <a:srgbClr val="2CA7B2"/>
                </a:solidFill>
                <a:latin typeface="Arial"/>
                <a:ea typeface="Arial"/>
                <a:cs typeface="Arial"/>
                <a:sym typeface="Arial"/>
              </a:rPr>
              <a:t>Simon Jackson and Tony Hodgson</a:t>
            </a:r>
            <a:endParaRPr sz="3000" kern="0">
              <a:solidFill>
                <a:srgbClr val="000000"/>
              </a:solidFill>
              <a:latin typeface="Arial"/>
              <a:ea typeface="Arial"/>
              <a:cs typeface="Arial"/>
              <a:sym typeface="Arial"/>
            </a:endParaRPr>
          </a:p>
          <a:p>
            <a:pPr algn="ctr">
              <a:spcBef>
                <a:spcPts val="1200"/>
              </a:spcBef>
              <a:buClr>
                <a:srgbClr val="2CA7B2"/>
              </a:buClr>
              <a:buSzPts val="6600"/>
            </a:pPr>
            <a:r>
              <a:rPr lang="en-US" sz="3000" b="1" kern="0">
                <a:solidFill>
                  <a:srgbClr val="2CA7B2"/>
                </a:solidFill>
                <a:latin typeface="Arial"/>
                <a:ea typeface="Arial"/>
                <a:cs typeface="Arial"/>
                <a:sym typeface="Arial"/>
              </a:rPr>
              <a:t>Ethar, Inc.       832.317.3703</a:t>
            </a:r>
            <a:endParaRPr sz="3000" kern="0">
              <a:solidFill>
                <a:srgbClr val="000000"/>
              </a:solidFill>
              <a:latin typeface="Arial"/>
              <a:ea typeface="Arial"/>
              <a:cs typeface="Arial"/>
              <a:sym typeface="Arial"/>
            </a:endParaRPr>
          </a:p>
          <a:p>
            <a:pPr algn="ctr">
              <a:spcBef>
                <a:spcPts val="1200"/>
              </a:spcBef>
              <a:buClr>
                <a:srgbClr val="000000"/>
              </a:buClr>
            </a:pPr>
            <a:r>
              <a:rPr lang="en-US" sz="3000" b="1" kern="0">
                <a:solidFill>
                  <a:srgbClr val="2CA7B2"/>
                </a:solidFill>
                <a:latin typeface="Arial"/>
                <a:ea typeface="Arial"/>
                <a:cs typeface="Arial"/>
                <a:sym typeface="Arial"/>
              </a:rPr>
              <a:t>sjackson@ethar.com     thodgson@ethar.com </a:t>
            </a:r>
            <a:endParaRPr sz="3000" b="1" kern="0">
              <a:solidFill>
                <a:srgbClr val="2CA7B2"/>
              </a:solidFill>
              <a:latin typeface="Arial"/>
              <a:ea typeface="Arial"/>
              <a:cs typeface="Arial"/>
              <a:sym typeface="Arial"/>
            </a:endParaRPr>
          </a:p>
        </p:txBody>
      </p:sp>
      <p:sp>
        <p:nvSpPr>
          <p:cNvPr id="434" name="Google Shape;434;p17"/>
          <p:cNvSpPr/>
          <p:nvPr/>
        </p:nvSpPr>
        <p:spPr>
          <a:xfrm>
            <a:off x="16527719" y="732375"/>
            <a:ext cx="1511400" cy="825600"/>
          </a:xfrm>
          <a:prstGeom prst="rect">
            <a:avLst/>
          </a:prstGeom>
          <a:solidFill>
            <a:schemeClr val="lt1"/>
          </a:solidFill>
          <a:ln>
            <a:noFill/>
          </a:ln>
        </p:spPr>
        <p:txBody>
          <a:bodyPr spcFirstLastPara="1" wrap="square" lIns="91425" tIns="91425" rIns="91425" bIns="91425" anchor="ctr" anchorCtr="0">
            <a:noAutofit/>
          </a:bodyPr>
          <a:lstStyle/>
          <a:p>
            <a:pPr algn="ctr">
              <a:buClr>
                <a:srgbClr val="000000"/>
              </a:buClr>
              <a:buSzPts val="1400"/>
            </a:pPr>
            <a:endParaRPr sz="1400" kern="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E0357-5582-C16A-8851-21493E2672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28B54B-846D-88A3-8871-E243BD0FD9F8}"/>
              </a:ext>
            </a:extLst>
          </p:cNvPr>
          <p:cNvSpPr>
            <a:spLocks noGrp="1"/>
          </p:cNvSpPr>
          <p:nvPr>
            <p:ph type="title"/>
          </p:nvPr>
        </p:nvSpPr>
        <p:spPr>
          <a:xfrm>
            <a:off x="705168" y="5981700"/>
            <a:ext cx="16439832" cy="3301612"/>
          </a:xfrm>
        </p:spPr>
        <p:txBody>
          <a:bodyPr/>
          <a:lstStyle/>
          <a:p>
            <a:r>
              <a:rPr lang="en-US" dirty="0"/>
              <a:t>Metaverse Standards Forum</a:t>
            </a:r>
            <a:br>
              <a:rPr lang="en-US" dirty="0"/>
            </a:br>
            <a:r>
              <a:rPr lang="en-US" sz="4800" dirty="0"/>
              <a:t>Ride-Hailing Prototype</a:t>
            </a:r>
            <a:br>
              <a:rPr lang="en-US" sz="4800" dirty="0"/>
            </a:br>
            <a:br>
              <a:rPr lang="en-US" sz="4800" dirty="0"/>
            </a:br>
            <a:r>
              <a:rPr lang="en-US" sz="2000" dirty="0"/>
              <a:t>0:40</a:t>
            </a:r>
          </a:p>
        </p:txBody>
      </p:sp>
    </p:spTree>
    <p:extLst>
      <p:ext uri="{BB962C8B-B14F-4D97-AF65-F5344CB8AC3E}">
        <p14:creationId xmlns:p14="http://schemas.microsoft.com/office/powerpoint/2010/main" val="3854231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4F521-E266-97AA-FF6F-40C2050B9C2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795512D-4D12-854D-C727-5E6FCEADDFFA}"/>
              </a:ext>
            </a:extLst>
          </p:cNvPr>
          <p:cNvSpPr>
            <a:spLocks noGrp="1"/>
          </p:cNvSpPr>
          <p:nvPr>
            <p:ph type="body" idx="16"/>
          </p:nvPr>
        </p:nvSpPr>
        <p:spPr>
          <a:xfrm>
            <a:off x="916034" y="1638300"/>
            <a:ext cx="16573356" cy="8305800"/>
          </a:xfrm>
        </p:spPr>
        <p:txBody>
          <a:bodyPr/>
          <a:lstStyle/>
          <a:p>
            <a:r>
              <a:rPr lang="en-US" dirty="0"/>
              <a:t>Car and Driver rendezvous with Rider</a:t>
            </a:r>
          </a:p>
          <a:p>
            <a:r>
              <a:rPr lang="en-US" dirty="0"/>
              <a:t>Navigation partly by visual positioning</a:t>
            </a:r>
          </a:p>
          <a:p>
            <a:r>
              <a:rPr lang="en-US" dirty="0"/>
              <a:t>Ground truth position, pose, and video data collected for 12 scripted “performances” of rendezvous at the UK Ordnance Survey headquarters in Southampton UK.</a:t>
            </a:r>
          </a:p>
          <a:p>
            <a:r>
              <a:rPr lang="en-US" dirty="0"/>
              <a:t>MSF Forum Labs project to develop a benchmarking framework to evaluate</a:t>
            </a:r>
          </a:p>
          <a:p>
            <a:pPr lvl="1"/>
            <a:r>
              <a:rPr lang="en-US" dirty="0"/>
              <a:t>Performance</a:t>
            </a:r>
          </a:p>
          <a:p>
            <a:pPr lvl="1"/>
            <a:r>
              <a:rPr lang="en-US" dirty="0"/>
              <a:t>Quality</a:t>
            </a:r>
          </a:p>
          <a:p>
            <a:pPr lvl="1"/>
            <a:r>
              <a:rPr lang="en-US" dirty="0"/>
              <a:t>Architectures</a:t>
            </a:r>
          </a:p>
          <a:p>
            <a:pPr lvl="1"/>
            <a:endParaRPr lang="en-US" dirty="0"/>
          </a:p>
          <a:p>
            <a:r>
              <a:rPr lang="en-US" dirty="0">
                <a:hlinkClick r:id="rId2"/>
              </a:rPr>
              <a:t>Sample Rendezvous from April 2023</a:t>
            </a:r>
            <a:endParaRPr lang="en-US" dirty="0"/>
          </a:p>
        </p:txBody>
      </p:sp>
      <p:sp>
        <p:nvSpPr>
          <p:cNvPr id="3" name="Title 2">
            <a:extLst>
              <a:ext uri="{FF2B5EF4-FFF2-40B4-BE49-F238E27FC236}">
                <a16:creationId xmlns:a16="http://schemas.microsoft.com/office/drawing/2014/main" id="{F72265DA-B7D5-98BC-2C9B-5E4BF2E6944D}"/>
              </a:ext>
            </a:extLst>
          </p:cNvPr>
          <p:cNvSpPr>
            <a:spLocks noGrp="1"/>
          </p:cNvSpPr>
          <p:nvPr>
            <p:ph type="title"/>
          </p:nvPr>
        </p:nvSpPr>
        <p:spPr/>
        <p:txBody>
          <a:bodyPr/>
          <a:lstStyle/>
          <a:p>
            <a:r>
              <a:rPr lang="en-US" dirty="0">
                <a:latin typeface="Aptos"/>
              </a:rPr>
              <a:t>MSF – Real/Virtual Integration Working Group</a:t>
            </a:r>
            <a:br>
              <a:rPr lang="en-US" dirty="0">
                <a:latin typeface="Aptos"/>
              </a:rPr>
            </a:br>
            <a:r>
              <a:rPr lang="en-US" dirty="0">
                <a:latin typeface="Aptos"/>
              </a:rPr>
              <a:t>Ride Hailing Use Case Prototype</a:t>
            </a:r>
            <a:endParaRPr lang="en-US" dirty="0"/>
          </a:p>
        </p:txBody>
      </p:sp>
    </p:spTree>
    <p:extLst>
      <p:ext uri="{BB962C8B-B14F-4D97-AF65-F5344CB8AC3E}">
        <p14:creationId xmlns:p14="http://schemas.microsoft.com/office/powerpoint/2010/main" val="4170581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C95A9-4262-8836-E89B-F4645ACD40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381DF32-44FA-F8D1-0910-BF510822F0F5}"/>
              </a:ext>
            </a:extLst>
          </p:cNvPr>
          <p:cNvSpPr>
            <a:spLocks noGrp="1"/>
          </p:cNvSpPr>
          <p:nvPr>
            <p:ph type="title"/>
          </p:nvPr>
        </p:nvSpPr>
        <p:spPr>
          <a:xfrm>
            <a:off x="705168" y="5981700"/>
            <a:ext cx="16973232" cy="3301612"/>
          </a:xfrm>
        </p:spPr>
        <p:txBody>
          <a:bodyPr/>
          <a:lstStyle/>
          <a:p>
            <a:r>
              <a:rPr lang="en-US" dirty="0"/>
              <a:t>Visual Positioning Prototypes</a:t>
            </a:r>
            <a:br>
              <a:rPr lang="en-US" dirty="0"/>
            </a:br>
            <a:r>
              <a:rPr lang="en-US" sz="4800" dirty="0"/>
              <a:t>Gabor Soros/Nokia Bell Labs – Point Cloud Matching</a:t>
            </a:r>
            <a:br>
              <a:rPr lang="en-US" sz="4800" dirty="0"/>
            </a:br>
            <a:r>
              <a:rPr lang="en-US" sz="4800" dirty="0"/>
              <a:t>Steve Smyth – Radiance Field Matching</a:t>
            </a:r>
            <a:br>
              <a:rPr lang="en-US" sz="4800" dirty="0"/>
            </a:br>
            <a:r>
              <a:rPr lang="en-US" sz="2400" dirty="0"/>
              <a:t>0:45</a:t>
            </a:r>
          </a:p>
        </p:txBody>
      </p:sp>
    </p:spTree>
    <p:extLst>
      <p:ext uri="{BB962C8B-B14F-4D97-AF65-F5344CB8AC3E}">
        <p14:creationId xmlns:p14="http://schemas.microsoft.com/office/powerpoint/2010/main" val="3632520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B5047-5E96-68BA-7A32-5622C81E3C5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9F43EB8-26B0-9CDB-F183-57C473BD9C18}"/>
              </a:ext>
            </a:extLst>
          </p:cNvPr>
          <p:cNvSpPr>
            <a:spLocks noGrp="1"/>
          </p:cNvSpPr>
          <p:nvPr>
            <p:ph type="body" idx="16"/>
          </p:nvPr>
        </p:nvSpPr>
        <p:spPr>
          <a:xfrm>
            <a:off x="916034" y="1638300"/>
            <a:ext cx="16573356" cy="8305800"/>
          </a:xfrm>
        </p:spPr>
        <p:txBody>
          <a:bodyPr/>
          <a:lstStyle/>
          <a:p>
            <a:r>
              <a:rPr lang="en-US" dirty="0"/>
              <a:t>Presentation 19</a:t>
            </a:r>
            <a:r>
              <a:rPr lang="en-US" baseline="30000" dirty="0"/>
              <a:t>th</a:t>
            </a:r>
            <a:r>
              <a:rPr lang="en-US" dirty="0"/>
              <a:t> June 2025 MSF Real/Virtual Integration Working Group</a:t>
            </a:r>
          </a:p>
          <a:p>
            <a:r>
              <a:rPr lang="es-ES" dirty="0">
                <a:hlinkClick r:id="rId2"/>
              </a:rPr>
              <a:t>Gabor Soros/Nokia Bell </a:t>
            </a:r>
            <a:r>
              <a:rPr lang="es-ES" dirty="0" err="1">
                <a:hlinkClick r:id="rId2"/>
              </a:rPr>
              <a:t>Labs</a:t>
            </a:r>
            <a:r>
              <a:rPr lang="es-ES" dirty="0">
                <a:hlinkClick r:id="rId2"/>
              </a:rPr>
              <a:t> </a:t>
            </a:r>
            <a:r>
              <a:rPr lang="es-ES" dirty="0" err="1">
                <a:hlinkClick r:id="rId2"/>
              </a:rPr>
              <a:t>OpenVPS</a:t>
            </a:r>
            <a:endParaRPr lang="es-ES" dirty="0"/>
          </a:p>
          <a:p>
            <a:r>
              <a:rPr lang="es-ES" dirty="0" err="1"/>
              <a:t>Questions</a:t>
            </a:r>
            <a:r>
              <a:rPr lang="es-ES" dirty="0"/>
              <a:t>/</a:t>
            </a:r>
            <a:r>
              <a:rPr lang="es-ES" dirty="0" err="1"/>
              <a:t>Discussion</a:t>
            </a:r>
            <a:endParaRPr lang="en-US" dirty="0"/>
          </a:p>
        </p:txBody>
      </p:sp>
      <p:sp>
        <p:nvSpPr>
          <p:cNvPr id="3" name="Title 2">
            <a:extLst>
              <a:ext uri="{FF2B5EF4-FFF2-40B4-BE49-F238E27FC236}">
                <a16:creationId xmlns:a16="http://schemas.microsoft.com/office/drawing/2014/main" id="{6DE9978E-BF59-7CF5-418C-5E62BDD0A9A9}"/>
              </a:ext>
            </a:extLst>
          </p:cNvPr>
          <p:cNvSpPr>
            <a:spLocks noGrp="1"/>
          </p:cNvSpPr>
          <p:nvPr>
            <p:ph type="title"/>
          </p:nvPr>
        </p:nvSpPr>
        <p:spPr/>
        <p:txBody>
          <a:bodyPr/>
          <a:lstStyle/>
          <a:p>
            <a:r>
              <a:rPr lang="en-US" dirty="0" err="1">
                <a:latin typeface="Aptos"/>
              </a:rPr>
              <a:t>OpenVPS</a:t>
            </a:r>
            <a:r>
              <a:rPr lang="en-US" dirty="0">
                <a:latin typeface="Aptos"/>
              </a:rPr>
              <a:t> – Gabor Soros</a:t>
            </a:r>
            <a:endParaRPr lang="en-US" dirty="0"/>
          </a:p>
        </p:txBody>
      </p:sp>
    </p:spTree>
    <p:extLst>
      <p:ext uri="{BB962C8B-B14F-4D97-AF65-F5344CB8AC3E}">
        <p14:creationId xmlns:p14="http://schemas.microsoft.com/office/powerpoint/2010/main" val="701760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361F3-E0BC-3826-E876-D32CE506BD80}"/>
              </a:ext>
            </a:extLst>
          </p:cNvPr>
          <p:cNvSpPr>
            <a:spLocks noGrp="1"/>
          </p:cNvSpPr>
          <p:nvPr>
            <p:ph type="body" idx="16"/>
          </p:nvPr>
        </p:nvSpPr>
        <p:spPr/>
        <p:txBody>
          <a:bodyPr/>
          <a:lstStyle/>
          <a:p>
            <a:pPr fontAlgn="base"/>
            <a:r>
              <a:rPr lang="en-US" dirty="0"/>
              <a:t>The </a:t>
            </a:r>
            <a:r>
              <a:rPr lang="en-US" dirty="0">
                <a:hlinkClick r:id="rId2"/>
              </a:rPr>
              <a:t>Metaverse Standards Forum </a:t>
            </a:r>
            <a:r>
              <a:rPr lang="en-US" dirty="0"/>
              <a:t>is a non-profit, member-funded consortium of standards-related organizations, companies, and institutions that are cooperating to foster interoperability for an open and inclusive metaverse. 	</a:t>
            </a:r>
          </a:p>
          <a:p>
            <a:pPr fontAlgn="base"/>
            <a:r>
              <a:rPr lang="en-US" dirty="0"/>
              <a:t>Originally founded in June 2022, the Forum was incorporated as a new non-profit entity </a:t>
            </a:r>
            <a:br>
              <a:rPr lang="en-US" dirty="0"/>
            </a:br>
            <a:r>
              <a:rPr lang="en-US" dirty="0"/>
              <a:t>in April 2023 to accelerate its mission to enable and promote broad cooperation and coordination over metaverse-related standards activities.</a:t>
            </a:r>
          </a:p>
          <a:p>
            <a:pPr fontAlgn="base"/>
            <a:r>
              <a:rPr lang="en-US" dirty="0"/>
              <a:t>The Forum </a:t>
            </a:r>
            <a:r>
              <a:rPr lang="en-US" b="1" dirty="0"/>
              <a:t>does not itself create standards</a:t>
            </a:r>
            <a:r>
              <a:rPr lang="en-US" dirty="0"/>
              <a:t>. Through its </a:t>
            </a:r>
            <a:r>
              <a:rPr lang="en-US" dirty="0">
                <a:hlinkClick r:id="rId3"/>
              </a:rPr>
              <a:t>Domain Groups</a:t>
            </a:r>
            <a:r>
              <a:rPr lang="en-US" dirty="0"/>
              <a:t>, it generates domain and technical reports, use case and requirements recommendations, pilots, testbeds and </a:t>
            </a:r>
            <a:r>
              <a:rPr lang="en-US" dirty="0" err="1"/>
              <a:t>plugfests</a:t>
            </a:r>
            <a:r>
              <a:rPr lang="en-US" dirty="0"/>
              <a:t>, open source tooling, best practices and guidelines, and other data, insights, and visibility to enable standards organizations to accelerate the development and evolution of standards that will be essential to building the metaverse.</a:t>
            </a:r>
          </a:p>
          <a:p>
            <a:pPr fontAlgn="base"/>
            <a:r>
              <a:rPr lang="en-US" dirty="0"/>
              <a:t>Members participate in Forum WG and plenary meetings. Principal members make decisions.</a:t>
            </a:r>
          </a:p>
          <a:p>
            <a:pPr fontAlgn="base"/>
            <a:r>
              <a:rPr lang="en-US" dirty="0"/>
              <a:t>Forum participation creates no patent licensing obligations.</a:t>
            </a:r>
          </a:p>
          <a:p>
            <a:pPr fontAlgn="base"/>
            <a:r>
              <a:rPr lang="en-US" dirty="0"/>
              <a:t>Forum activities are non-confidential.</a:t>
            </a:r>
          </a:p>
          <a:p>
            <a:pPr fontAlgn="base"/>
            <a:r>
              <a:rPr lang="en-US" dirty="0"/>
              <a:t>All Forum deliverables are freely and publicly distributed.</a:t>
            </a:r>
          </a:p>
          <a:p>
            <a:pPr marL="0" indent="0">
              <a:buNone/>
            </a:pPr>
            <a:endParaRPr lang="en-US" dirty="0"/>
          </a:p>
        </p:txBody>
      </p:sp>
      <p:sp>
        <p:nvSpPr>
          <p:cNvPr id="3" name="Title 2">
            <a:extLst>
              <a:ext uri="{FF2B5EF4-FFF2-40B4-BE49-F238E27FC236}">
                <a16:creationId xmlns:a16="http://schemas.microsoft.com/office/drawing/2014/main" id="{4F03C7FE-A343-D404-B7C1-1411A49F0BC8}"/>
              </a:ext>
            </a:extLst>
          </p:cNvPr>
          <p:cNvSpPr>
            <a:spLocks noGrp="1"/>
          </p:cNvSpPr>
          <p:nvPr>
            <p:ph type="title"/>
          </p:nvPr>
        </p:nvSpPr>
        <p:spPr/>
        <p:txBody>
          <a:bodyPr/>
          <a:lstStyle/>
          <a:p>
            <a:r>
              <a:rPr lang="en-US" dirty="0"/>
              <a:t>About the Metaverse Standards Forum</a:t>
            </a:r>
          </a:p>
        </p:txBody>
      </p:sp>
    </p:spTree>
    <p:extLst>
      <p:ext uri="{BB962C8B-B14F-4D97-AF65-F5344CB8AC3E}">
        <p14:creationId xmlns:p14="http://schemas.microsoft.com/office/powerpoint/2010/main" val="2319777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57C18-6974-2C7E-BDA6-E667760897E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21F990-5A5B-81DE-35D7-17A3EB473D43}"/>
              </a:ext>
            </a:extLst>
          </p:cNvPr>
          <p:cNvSpPr>
            <a:spLocks noGrp="1"/>
          </p:cNvSpPr>
          <p:nvPr>
            <p:ph type="body" idx="16"/>
          </p:nvPr>
        </p:nvSpPr>
        <p:spPr>
          <a:xfrm>
            <a:off x="916034" y="1638300"/>
            <a:ext cx="16573356" cy="5486400"/>
          </a:xfrm>
        </p:spPr>
        <p:txBody>
          <a:bodyPr/>
          <a:lstStyle/>
          <a:p>
            <a:r>
              <a:rPr lang="en-US" dirty="0"/>
              <a:t>Project started January 2025 and ending December 2025</a:t>
            </a:r>
          </a:p>
          <a:p>
            <a:r>
              <a:rPr lang="en-US" dirty="0"/>
              <a:t>Similar architecture to </a:t>
            </a:r>
            <a:r>
              <a:rPr lang="en-US" dirty="0" err="1"/>
              <a:t>OpenVPS</a:t>
            </a:r>
            <a:r>
              <a:rPr lang="en-US" dirty="0"/>
              <a:t> but using a radiance field model as the mechanism to model the space and support matching newly presented images.</a:t>
            </a:r>
          </a:p>
          <a:p>
            <a:r>
              <a:rPr lang="en-US" dirty="0"/>
              <a:t>The Time Coordinate, Uncertainty, and MSF Prototype Support components are all used in the radiance field modelling prototype.</a:t>
            </a:r>
          </a:p>
          <a:p>
            <a:r>
              <a:rPr lang="en-US" dirty="0"/>
              <a:t>There is a hood argument that some of the imaging-specific components are not within the natural scope of </a:t>
            </a:r>
            <a:r>
              <a:rPr lang="en-US" dirty="0" err="1"/>
              <a:t>GeoPose</a:t>
            </a:r>
            <a:r>
              <a:rPr lang="en-US" dirty="0"/>
              <a:t>, but is </a:t>
            </a:r>
            <a:r>
              <a:rPr lang="en-US" dirty="0" err="1"/>
              <a:t>is</a:t>
            </a:r>
            <a:r>
              <a:rPr lang="en-US" dirty="0"/>
              <a:t> striking how many components appear explicitly here and implicitly in </a:t>
            </a:r>
            <a:r>
              <a:rPr lang="en-US" dirty="0" err="1"/>
              <a:t>OpenVPS</a:t>
            </a:r>
            <a:r>
              <a:rPr lang="en-US" dirty="0"/>
              <a:t>. This re-use of the concepts upon which </a:t>
            </a:r>
            <a:r>
              <a:rPr lang="en-US" dirty="0" err="1"/>
              <a:t>GeoPose</a:t>
            </a:r>
            <a:r>
              <a:rPr lang="en-US" dirty="0"/>
              <a:t> is built, first motivated by a request from the OGC Moving Features SWG, is the motivation for componentizing </a:t>
            </a:r>
            <a:r>
              <a:rPr lang="en-US" dirty="0" err="1"/>
              <a:t>GeoPose</a:t>
            </a:r>
            <a:r>
              <a:rPr lang="en-US" dirty="0"/>
              <a:t>.</a:t>
            </a:r>
          </a:p>
          <a:p>
            <a:r>
              <a:rPr lang="en-US" dirty="0">
                <a:hlinkClick r:id="rId2"/>
              </a:rPr>
              <a:t>Radiance Field Modelling Service Prototype</a:t>
            </a:r>
            <a:endParaRPr lang="en-US" dirty="0"/>
          </a:p>
          <a:p>
            <a:r>
              <a:rPr lang="es-ES" dirty="0" err="1"/>
              <a:t>Questions</a:t>
            </a:r>
            <a:r>
              <a:rPr lang="es-ES" dirty="0"/>
              <a:t>/</a:t>
            </a:r>
            <a:r>
              <a:rPr lang="es-ES" dirty="0" err="1"/>
              <a:t>Discussion</a:t>
            </a:r>
            <a:endParaRPr lang="en-US" dirty="0"/>
          </a:p>
        </p:txBody>
      </p:sp>
      <p:sp>
        <p:nvSpPr>
          <p:cNvPr id="3" name="Title 2">
            <a:extLst>
              <a:ext uri="{FF2B5EF4-FFF2-40B4-BE49-F238E27FC236}">
                <a16:creationId xmlns:a16="http://schemas.microsoft.com/office/drawing/2014/main" id="{704BB8B8-B6DB-E180-77E5-820A9D8E43D6}"/>
              </a:ext>
            </a:extLst>
          </p:cNvPr>
          <p:cNvSpPr>
            <a:spLocks noGrp="1"/>
          </p:cNvSpPr>
          <p:nvPr>
            <p:ph type="title"/>
          </p:nvPr>
        </p:nvSpPr>
        <p:spPr/>
        <p:txBody>
          <a:bodyPr/>
          <a:lstStyle/>
          <a:p>
            <a:r>
              <a:rPr lang="en-US" dirty="0">
                <a:latin typeface="Aptos"/>
              </a:rPr>
              <a:t>Radiance Field Modelling VPS Prototype</a:t>
            </a:r>
            <a:endParaRPr lang="en-US" dirty="0"/>
          </a:p>
        </p:txBody>
      </p:sp>
      <p:sp>
        <p:nvSpPr>
          <p:cNvPr id="4" name="TextBox 3">
            <a:extLst>
              <a:ext uri="{FF2B5EF4-FFF2-40B4-BE49-F238E27FC236}">
                <a16:creationId xmlns:a16="http://schemas.microsoft.com/office/drawing/2014/main" id="{482AC238-13AA-7C9E-9B74-A448BAEC0D1D}"/>
              </a:ext>
            </a:extLst>
          </p:cNvPr>
          <p:cNvSpPr txBox="1"/>
          <p:nvPr/>
        </p:nvSpPr>
        <p:spPr>
          <a:xfrm>
            <a:off x="1469765" y="8890516"/>
            <a:ext cx="1270520" cy="461665"/>
          </a:xfrm>
          <a:prstGeom prst="rect">
            <a:avLst/>
          </a:prstGeom>
          <a:noFill/>
        </p:spPr>
        <p:txBody>
          <a:bodyPr wrap="square" rtlCol="0">
            <a:spAutoFit/>
          </a:bodyPr>
          <a:lstStyle/>
          <a:p>
            <a:r>
              <a:rPr lang="en-US" sz="2400" dirty="0"/>
              <a:t>1:15</a:t>
            </a:r>
          </a:p>
        </p:txBody>
      </p:sp>
    </p:spTree>
    <p:extLst>
      <p:ext uri="{BB962C8B-B14F-4D97-AF65-F5344CB8AC3E}">
        <p14:creationId xmlns:p14="http://schemas.microsoft.com/office/powerpoint/2010/main" val="2806636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11F7A-7CDC-D6E6-154C-A4360A0EEC4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6A40FFC-7DF7-A0FA-AFFF-07F47DE2F351}"/>
              </a:ext>
            </a:extLst>
          </p:cNvPr>
          <p:cNvSpPr>
            <a:spLocks noGrp="1"/>
          </p:cNvSpPr>
          <p:nvPr>
            <p:ph type="body" idx="16"/>
          </p:nvPr>
        </p:nvSpPr>
        <p:spPr>
          <a:xfrm>
            <a:off x="916034" y="1638300"/>
            <a:ext cx="16573356" cy="8305800"/>
          </a:xfrm>
        </p:spPr>
        <p:txBody>
          <a:bodyPr/>
          <a:lstStyle/>
          <a:p>
            <a:r>
              <a:rPr lang="es-ES" dirty="0" err="1">
                <a:hlinkClick r:id="rId2"/>
              </a:rPr>
              <a:t>About</a:t>
            </a:r>
            <a:r>
              <a:rPr lang="es-ES" dirty="0">
                <a:hlinkClick r:id="rId2"/>
              </a:rPr>
              <a:t> </a:t>
            </a:r>
            <a:r>
              <a:rPr lang="es-ES" dirty="0" err="1">
                <a:hlinkClick r:id="rId2"/>
              </a:rPr>
              <a:t>Forum</a:t>
            </a:r>
            <a:r>
              <a:rPr lang="es-ES" dirty="0">
                <a:hlinkClick r:id="rId2"/>
              </a:rPr>
              <a:t> </a:t>
            </a:r>
            <a:r>
              <a:rPr lang="es-ES" dirty="0" err="1">
                <a:hlinkClick r:id="rId2"/>
              </a:rPr>
              <a:t>Labs</a:t>
            </a:r>
            <a:r>
              <a:rPr lang="es-ES" dirty="0">
                <a:hlinkClick r:id="rId2"/>
              </a:rPr>
              <a:t> </a:t>
            </a:r>
            <a:r>
              <a:rPr lang="es-ES" dirty="0" err="1">
                <a:hlinkClick r:id="rId2"/>
              </a:rPr>
              <a:t>initiative</a:t>
            </a:r>
            <a:endParaRPr lang="es-ES" dirty="0"/>
          </a:p>
          <a:p>
            <a:r>
              <a:rPr lang="en-US" dirty="0">
                <a:hlinkClick r:id="rId3"/>
              </a:rPr>
              <a:t>Draft Description</a:t>
            </a:r>
            <a:endParaRPr lang="en-US" dirty="0"/>
          </a:p>
          <a:p>
            <a:r>
              <a:rPr lang="en-US" dirty="0"/>
              <a:t>Q</a:t>
            </a:r>
            <a:r>
              <a:rPr lang="es-ES" dirty="0" err="1"/>
              <a:t>uestions</a:t>
            </a:r>
            <a:r>
              <a:rPr lang="es-ES" dirty="0"/>
              <a:t>/</a:t>
            </a:r>
            <a:r>
              <a:rPr lang="es-ES" dirty="0" err="1"/>
              <a:t>Discussion</a:t>
            </a:r>
            <a:endParaRPr lang="es-ES" dirty="0"/>
          </a:p>
          <a:p>
            <a:pPr marL="0" indent="0">
              <a:buNone/>
            </a:pPr>
            <a:endParaRPr lang="en-US" dirty="0"/>
          </a:p>
          <a:p>
            <a:endParaRPr lang="en-US" dirty="0"/>
          </a:p>
        </p:txBody>
      </p:sp>
      <p:sp>
        <p:nvSpPr>
          <p:cNvPr id="3" name="Title 2">
            <a:extLst>
              <a:ext uri="{FF2B5EF4-FFF2-40B4-BE49-F238E27FC236}">
                <a16:creationId xmlns:a16="http://schemas.microsoft.com/office/drawing/2014/main" id="{B23361A8-FBC8-3F99-99F4-13BC8E8CBA67}"/>
              </a:ext>
            </a:extLst>
          </p:cNvPr>
          <p:cNvSpPr>
            <a:spLocks noGrp="1"/>
          </p:cNvSpPr>
          <p:nvPr>
            <p:ph type="title"/>
          </p:nvPr>
        </p:nvSpPr>
        <p:spPr/>
        <p:txBody>
          <a:bodyPr/>
          <a:lstStyle/>
          <a:p>
            <a:r>
              <a:rPr lang="en-US" dirty="0">
                <a:latin typeface="Aptos"/>
              </a:rPr>
              <a:t>MSF Forum Labs VPS Benchmark Framework Project</a:t>
            </a:r>
            <a:endParaRPr lang="en-US" dirty="0"/>
          </a:p>
        </p:txBody>
      </p:sp>
      <p:sp>
        <p:nvSpPr>
          <p:cNvPr id="4" name="TextBox 3">
            <a:extLst>
              <a:ext uri="{FF2B5EF4-FFF2-40B4-BE49-F238E27FC236}">
                <a16:creationId xmlns:a16="http://schemas.microsoft.com/office/drawing/2014/main" id="{23D71547-5E5B-9268-5925-C7E076339346}"/>
              </a:ext>
            </a:extLst>
          </p:cNvPr>
          <p:cNvSpPr txBox="1"/>
          <p:nvPr/>
        </p:nvSpPr>
        <p:spPr>
          <a:xfrm>
            <a:off x="882696" y="8924374"/>
            <a:ext cx="889520" cy="461665"/>
          </a:xfrm>
          <a:prstGeom prst="rect">
            <a:avLst/>
          </a:prstGeom>
          <a:noFill/>
        </p:spPr>
        <p:txBody>
          <a:bodyPr wrap="square" rtlCol="0">
            <a:spAutoFit/>
          </a:bodyPr>
          <a:lstStyle/>
          <a:p>
            <a:r>
              <a:rPr lang="en-US" sz="2400" dirty="0"/>
              <a:t>1:30</a:t>
            </a:r>
          </a:p>
        </p:txBody>
      </p:sp>
    </p:spTree>
    <p:extLst>
      <p:ext uri="{BB962C8B-B14F-4D97-AF65-F5344CB8AC3E}">
        <p14:creationId xmlns:p14="http://schemas.microsoft.com/office/powerpoint/2010/main" val="1475769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21"/>
          <p:cNvSpPr txBox="1">
            <a:spLocks noGrp="1"/>
          </p:cNvSpPr>
          <p:nvPr>
            <p:ph type="body" idx="1"/>
          </p:nvPr>
        </p:nvSpPr>
        <p:spPr>
          <a:xfrm>
            <a:off x="695350" y="2166250"/>
            <a:ext cx="8200800" cy="3769800"/>
          </a:xfrm>
          <a:prstGeom prst="rect">
            <a:avLst/>
          </a:prstGeom>
        </p:spPr>
        <p:txBody>
          <a:bodyPr spcFirstLastPara="1" wrap="square" lIns="182850" tIns="91400" rIns="182850" bIns="91400" anchor="t" anchorCtr="0">
            <a:noAutofit/>
          </a:bodyPr>
          <a:lstStyle/>
          <a:p>
            <a:pPr marL="0" indent="0" algn="ctr">
              <a:lnSpc>
                <a:spcPct val="100000"/>
              </a:lnSpc>
              <a:spcBef>
                <a:spcPts val="0"/>
              </a:spcBef>
              <a:buNone/>
            </a:pPr>
            <a:r>
              <a:rPr lang="en" sz="3400" b="1"/>
              <a:t>Forum Benefits</a:t>
            </a:r>
            <a:endParaRPr sz="3400" b="1"/>
          </a:p>
          <a:p>
            <a:pPr marL="171450" indent="-298450">
              <a:lnSpc>
                <a:spcPct val="100000"/>
              </a:lnSpc>
              <a:spcBef>
                <a:spcPts val="750"/>
              </a:spcBef>
              <a:buSzPts val="1000"/>
            </a:pPr>
            <a:r>
              <a:rPr lang="en" sz="2000"/>
              <a:t>Resources and expertise for </a:t>
            </a:r>
            <a:r>
              <a:rPr lang="en" sz="2000" b="1"/>
              <a:t>practical, tangible, pre- and post-standardization real-world testing and development</a:t>
            </a:r>
            <a:endParaRPr sz="2000"/>
          </a:p>
          <a:p>
            <a:pPr marL="171450" indent="-298450">
              <a:lnSpc>
                <a:spcPct val="100000"/>
              </a:lnSpc>
              <a:spcBef>
                <a:spcPts val="750"/>
              </a:spcBef>
              <a:buSzPts val="1000"/>
            </a:pPr>
            <a:r>
              <a:rPr lang="en" sz="2000" b="1"/>
              <a:t>Refine and validate requirements and standards</a:t>
            </a:r>
            <a:r>
              <a:rPr lang="en" sz="2000"/>
              <a:t> needed for Metaverse interoperability</a:t>
            </a:r>
            <a:endParaRPr sz="2000"/>
          </a:p>
          <a:p>
            <a:pPr marL="171450" indent="-298450">
              <a:lnSpc>
                <a:spcPct val="100000"/>
              </a:lnSpc>
              <a:spcBef>
                <a:spcPts val="750"/>
              </a:spcBef>
              <a:buSzPts val="1000"/>
            </a:pPr>
            <a:r>
              <a:rPr lang="en" sz="2000" b="1"/>
              <a:t>Accelerate the application of concepts</a:t>
            </a:r>
            <a:r>
              <a:rPr lang="en" sz="2000"/>
              <a:t> captured/developed in Forum Working Group meetings and reports</a:t>
            </a:r>
            <a:endParaRPr sz="2000"/>
          </a:p>
          <a:p>
            <a:pPr indent="0">
              <a:lnSpc>
                <a:spcPct val="100000"/>
              </a:lnSpc>
              <a:spcBef>
                <a:spcPts val="750"/>
              </a:spcBef>
              <a:buNone/>
            </a:pPr>
            <a:endParaRPr sz="2000" b="1">
              <a:solidFill>
                <a:srgbClr val="C00000"/>
              </a:solidFill>
            </a:endParaRPr>
          </a:p>
        </p:txBody>
      </p:sp>
      <p:sp>
        <p:nvSpPr>
          <p:cNvPr id="88" name="Google Shape;88;p21"/>
          <p:cNvSpPr txBox="1">
            <a:spLocks noGrp="1"/>
          </p:cNvSpPr>
          <p:nvPr>
            <p:ph type="title"/>
          </p:nvPr>
        </p:nvSpPr>
        <p:spPr>
          <a:xfrm>
            <a:off x="760288" y="659732"/>
            <a:ext cx="16736400" cy="572384"/>
          </a:xfrm>
          <a:prstGeom prst="rect">
            <a:avLst/>
          </a:prstGeom>
        </p:spPr>
        <p:txBody>
          <a:bodyPr spcFirstLastPara="1" wrap="square" lIns="182850" tIns="91400" rIns="182850" bIns="91400" anchor="ctr" anchorCtr="0">
            <a:spAutoFit/>
          </a:bodyPr>
          <a:lstStyle/>
          <a:p>
            <a:r>
              <a:rPr lang="en" sz="2800" dirty="0"/>
              <a:t>Forum Labs At-a-Glance </a:t>
            </a:r>
            <a:endParaRPr sz="2800" dirty="0"/>
          </a:p>
        </p:txBody>
      </p:sp>
      <p:sp>
        <p:nvSpPr>
          <p:cNvPr id="89" name="Google Shape;89;p21"/>
          <p:cNvSpPr txBox="1"/>
          <p:nvPr/>
        </p:nvSpPr>
        <p:spPr>
          <a:xfrm>
            <a:off x="1374650" y="6304441"/>
            <a:ext cx="4242600" cy="1415712"/>
          </a:xfrm>
          <a:prstGeom prst="rect">
            <a:avLst/>
          </a:prstGeom>
          <a:solidFill>
            <a:srgbClr val="FEFFD1"/>
          </a:solidFill>
          <a:ln w="9525" cap="flat" cmpd="sng">
            <a:solidFill>
              <a:schemeClr val="dk1"/>
            </a:solidFill>
            <a:prstDash val="solid"/>
            <a:round/>
            <a:headEnd type="none" w="sm" len="sm"/>
            <a:tailEnd type="none" w="sm" len="sm"/>
          </a:ln>
        </p:spPr>
        <p:txBody>
          <a:bodyPr spcFirstLastPara="1" wrap="square" lIns="182850" tIns="182850" rIns="182850" bIns="182850" anchor="t" anchorCtr="0">
            <a:spAutoFit/>
          </a:bodyPr>
          <a:lstStyle/>
          <a:p>
            <a:pPr algn="ctr" defTabSz="1828800">
              <a:buClr>
                <a:srgbClr val="000000"/>
              </a:buClr>
              <a:buSzPts val="1200"/>
            </a:pPr>
            <a:r>
              <a:rPr lang="en" sz="2000" b="1" kern="0">
                <a:solidFill>
                  <a:srgbClr val="000000"/>
                </a:solidFill>
                <a:latin typeface="Verdana"/>
                <a:ea typeface="Verdana"/>
                <a:cs typeface="Verdana"/>
                <a:sym typeface="Verdana"/>
              </a:rPr>
              <a:t>Initiation</a:t>
            </a:r>
            <a:endParaRPr sz="2000" b="1" kern="0">
              <a:solidFill>
                <a:srgbClr val="000000"/>
              </a:solidFill>
              <a:latin typeface="Verdana"/>
              <a:ea typeface="Verdana"/>
              <a:cs typeface="Verdana"/>
              <a:sym typeface="Verdana"/>
            </a:endParaRPr>
          </a:p>
          <a:p>
            <a:pPr algn="ctr" defTabSz="1828800">
              <a:buClr>
                <a:srgbClr val="000000"/>
              </a:buClr>
              <a:buSzPts val="1200"/>
            </a:pPr>
            <a:r>
              <a:rPr lang="en" sz="1600" kern="0">
                <a:solidFill>
                  <a:srgbClr val="000000"/>
                </a:solidFill>
                <a:latin typeface="Verdana"/>
                <a:ea typeface="Verdana"/>
                <a:cs typeface="Verdana"/>
                <a:sym typeface="Verdana"/>
              </a:rPr>
              <a:t>Identification and mutual assessment of lab for Forum certification by one or more Working Groups</a:t>
            </a:r>
            <a:endParaRPr sz="2800" kern="0">
              <a:solidFill>
                <a:srgbClr val="000000"/>
              </a:solidFill>
              <a:latin typeface="Verdana"/>
              <a:ea typeface="Verdana"/>
              <a:cs typeface="Verdana"/>
              <a:sym typeface="Verdana"/>
            </a:endParaRPr>
          </a:p>
        </p:txBody>
      </p:sp>
      <p:sp>
        <p:nvSpPr>
          <p:cNvPr id="90" name="Google Shape;90;p21"/>
          <p:cNvSpPr txBox="1"/>
          <p:nvPr/>
        </p:nvSpPr>
        <p:spPr>
          <a:xfrm>
            <a:off x="6627900" y="6304440"/>
            <a:ext cx="4242600" cy="1415712"/>
          </a:xfrm>
          <a:prstGeom prst="rect">
            <a:avLst/>
          </a:prstGeom>
          <a:solidFill>
            <a:srgbClr val="FFF2CC"/>
          </a:solidFill>
          <a:ln w="9525" cap="flat" cmpd="sng">
            <a:solidFill>
              <a:schemeClr val="dk1"/>
            </a:solidFill>
            <a:prstDash val="solid"/>
            <a:round/>
            <a:headEnd type="none" w="sm" len="sm"/>
            <a:tailEnd type="none" w="sm" len="sm"/>
          </a:ln>
        </p:spPr>
        <p:txBody>
          <a:bodyPr spcFirstLastPara="1" wrap="square" lIns="182850" tIns="182850" rIns="182850" bIns="182850" anchor="t" anchorCtr="0">
            <a:spAutoFit/>
          </a:bodyPr>
          <a:lstStyle/>
          <a:p>
            <a:pPr algn="ctr" defTabSz="1828800">
              <a:buClr>
                <a:srgbClr val="000000"/>
              </a:buClr>
            </a:pPr>
            <a:r>
              <a:rPr lang="en" sz="2000" b="1" kern="0">
                <a:solidFill>
                  <a:srgbClr val="000000"/>
                </a:solidFill>
                <a:latin typeface="Verdana"/>
                <a:ea typeface="Verdana"/>
                <a:cs typeface="Verdana"/>
                <a:sym typeface="Verdana"/>
              </a:rPr>
              <a:t>Qualification</a:t>
            </a:r>
            <a:endParaRPr sz="2000" b="1" kern="0">
              <a:solidFill>
                <a:srgbClr val="000000"/>
              </a:solidFill>
              <a:latin typeface="Verdana"/>
              <a:ea typeface="Verdana"/>
              <a:cs typeface="Verdana"/>
              <a:sym typeface="Verdana"/>
            </a:endParaRPr>
          </a:p>
          <a:p>
            <a:pPr algn="ctr" defTabSz="1828800">
              <a:buClr>
                <a:srgbClr val="000000"/>
              </a:buClr>
            </a:pPr>
            <a:r>
              <a:rPr lang="en" sz="1600" kern="0">
                <a:solidFill>
                  <a:srgbClr val="000000"/>
                </a:solidFill>
                <a:latin typeface="Verdana"/>
                <a:ea typeface="Verdana"/>
                <a:cs typeface="Verdana"/>
                <a:sym typeface="Verdana"/>
              </a:rPr>
              <a:t>Confirmation that labs meets Eligibility criteria. </a:t>
            </a:r>
            <a:br>
              <a:rPr lang="en" sz="1600" kern="0">
                <a:solidFill>
                  <a:srgbClr val="000000"/>
                </a:solidFill>
                <a:latin typeface="Verdana"/>
                <a:ea typeface="Verdana"/>
                <a:cs typeface="Verdana"/>
                <a:sym typeface="Verdana"/>
              </a:rPr>
            </a:br>
            <a:r>
              <a:rPr lang="en" sz="1600" kern="0">
                <a:solidFill>
                  <a:srgbClr val="000000"/>
                </a:solidFill>
                <a:latin typeface="Verdana"/>
                <a:ea typeface="Verdana"/>
                <a:cs typeface="Verdana"/>
                <a:sym typeface="Verdana"/>
              </a:rPr>
              <a:t>Certification agreement executed</a:t>
            </a:r>
            <a:endParaRPr sz="1600" kern="0">
              <a:solidFill>
                <a:srgbClr val="000000"/>
              </a:solidFill>
              <a:latin typeface="Verdana"/>
              <a:ea typeface="Verdana"/>
              <a:cs typeface="Verdana"/>
              <a:sym typeface="Verdana"/>
            </a:endParaRPr>
          </a:p>
        </p:txBody>
      </p:sp>
      <p:sp>
        <p:nvSpPr>
          <p:cNvPr id="91" name="Google Shape;91;p21"/>
          <p:cNvSpPr/>
          <p:nvPr/>
        </p:nvSpPr>
        <p:spPr>
          <a:xfrm>
            <a:off x="5792876" y="6775440"/>
            <a:ext cx="659400" cy="47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buSzPts val="1400"/>
            </a:pPr>
            <a:endParaRPr sz="2200" kern="0">
              <a:solidFill>
                <a:srgbClr val="000000"/>
              </a:solidFill>
              <a:latin typeface="Arial"/>
              <a:ea typeface="Arial"/>
              <a:cs typeface="Arial"/>
              <a:sym typeface="Arial"/>
            </a:endParaRPr>
          </a:p>
        </p:txBody>
      </p:sp>
      <p:sp>
        <p:nvSpPr>
          <p:cNvPr id="92" name="Google Shape;92;p21"/>
          <p:cNvSpPr/>
          <p:nvPr/>
        </p:nvSpPr>
        <p:spPr>
          <a:xfrm>
            <a:off x="11046126" y="6775440"/>
            <a:ext cx="659400" cy="474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defTabSz="1828800">
              <a:buClr>
                <a:srgbClr val="000000"/>
              </a:buClr>
              <a:buSzPts val="1400"/>
            </a:pPr>
            <a:endParaRPr sz="2200" kern="0">
              <a:solidFill>
                <a:srgbClr val="000000"/>
              </a:solidFill>
              <a:latin typeface="Arial"/>
              <a:ea typeface="Arial"/>
              <a:cs typeface="Arial"/>
              <a:sym typeface="Arial"/>
            </a:endParaRPr>
          </a:p>
        </p:txBody>
      </p:sp>
      <p:grpSp>
        <p:nvGrpSpPr>
          <p:cNvPr id="93" name="Google Shape;93;p21"/>
          <p:cNvGrpSpPr/>
          <p:nvPr/>
        </p:nvGrpSpPr>
        <p:grpSpPr>
          <a:xfrm>
            <a:off x="11881150" y="6220990"/>
            <a:ext cx="4776000" cy="1582900"/>
            <a:chOff x="6092975" y="3941075"/>
            <a:chExt cx="2388000" cy="791450"/>
          </a:xfrm>
        </p:grpSpPr>
        <p:sp>
          <p:nvSpPr>
            <p:cNvPr id="94" name="Google Shape;94;p21"/>
            <p:cNvSpPr txBox="1"/>
            <p:nvPr/>
          </p:nvSpPr>
          <p:spPr>
            <a:xfrm>
              <a:off x="6092975" y="3941075"/>
              <a:ext cx="2388000" cy="369300"/>
            </a:xfrm>
            <a:prstGeom prst="rect">
              <a:avLst/>
            </a:prstGeom>
            <a:solidFill>
              <a:srgbClr val="D9EAD3"/>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pPr algn="ctr" defTabSz="1828800">
                <a:buClr>
                  <a:srgbClr val="000000"/>
                </a:buClr>
              </a:pPr>
              <a:r>
                <a:rPr lang="en" sz="2000" b="1" kern="0">
                  <a:solidFill>
                    <a:srgbClr val="000000"/>
                  </a:solidFill>
                  <a:latin typeface="Verdana"/>
                  <a:ea typeface="Verdana"/>
                  <a:cs typeface="Verdana"/>
                  <a:sym typeface="Verdana"/>
                </a:rPr>
                <a:t>Promotion</a:t>
              </a:r>
              <a:endParaRPr sz="2000" b="1" kern="0">
                <a:solidFill>
                  <a:srgbClr val="000000"/>
                </a:solidFill>
                <a:latin typeface="Verdana"/>
                <a:ea typeface="Verdana"/>
                <a:cs typeface="Verdana"/>
                <a:sym typeface="Verdana"/>
              </a:endParaRPr>
            </a:p>
            <a:p>
              <a:pPr algn="ctr" defTabSz="1828800">
                <a:buClr>
                  <a:srgbClr val="000000"/>
                </a:buClr>
              </a:pPr>
              <a:r>
                <a:rPr lang="en" sz="1600" kern="0">
                  <a:solidFill>
                    <a:srgbClr val="000000"/>
                  </a:solidFill>
                  <a:latin typeface="Verdana"/>
                  <a:ea typeface="Verdana"/>
                  <a:cs typeface="Verdana"/>
                  <a:sym typeface="Verdana"/>
                </a:rPr>
                <a:t>Lab may promote its Certification</a:t>
              </a:r>
              <a:endParaRPr sz="1600" kern="0">
                <a:solidFill>
                  <a:srgbClr val="000000"/>
                </a:solidFill>
                <a:latin typeface="Verdana"/>
                <a:ea typeface="Verdana"/>
                <a:cs typeface="Verdana"/>
                <a:sym typeface="Verdana"/>
              </a:endParaRPr>
            </a:p>
          </p:txBody>
        </p:sp>
        <p:sp>
          <p:nvSpPr>
            <p:cNvPr id="95" name="Google Shape;95;p21"/>
            <p:cNvSpPr txBox="1"/>
            <p:nvPr/>
          </p:nvSpPr>
          <p:spPr>
            <a:xfrm>
              <a:off x="6092975" y="4363225"/>
              <a:ext cx="2388000" cy="369300"/>
            </a:xfrm>
            <a:prstGeom prst="rect">
              <a:avLst/>
            </a:prstGeom>
            <a:solidFill>
              <a:srgbClr val="D9EAD3"/>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pPr algn="ctr" defTabSz="1828800">
                <a:buClr>
                  <a:srgbClr val="000000"/>
                </a:buClr>
              </a:pPr>
              <a:r>
                <a:rPr lang="en" sz="2000" b="1" kern="0">
                  <a:solidFill>
                    <a:srgbClr val="000000"/>
                  </a:solidFill>
                  <a:latin typeface="Verdana"/>
                  <a:ea typeface="Verdana"/>
                  <a:cs typeface="Verdana"/>
                  <a:sym typeface="Verdana"/>
                </a:rPr>
                <a:t>Execution</a:t>
              </a:r>
              <a:endParaRPr sz="2000" b="1" kern="0">
                <a:solidFill>
                  <a:srgbClr val="000000"/>
                </a:solidFill>
                <a:latin typeface="Verdana"/>
                <a:ea typeface="Verdana"/>
                <a:cs typeface="Verdana"/>
                <a:sym typeface="Verdana"/>
              </a:endParaRPr>
            </a:p>
            <a:p>
              <a:pPr algn="ctr" defTabSz="1828800">
                <a:buClr>
                  <a:srgbClr val="000000"/>
                </a:buClr>
              </a:pPr>
              <a:r>
                <a:rPr lang="en" sz="1600" kern="0">
                  <a:solidFill>
                    <a:srgbClr val="000000"/>
                  </a:solidFill>
                  <a:latin typeface="Verdana"/>
                  <a:ea typeface="Verdana"/>
                  <a:cs typeface="Verdana"/>
                  <a:sym typeface="Verdana"/>
                </a:rPr>
                <a:t>Projects execute and results published</a:t>
              </a:r>
              <a:endParaRPr sz="1600" kern="0">
                <a:solidFill>
                  <a:srgbClr val="000000"/>
                </a:solidFill>
                <a:latin typeface="Verdana"/>
                <a:ea typeface="Verdana"/>
                <a:cs typeface="Verdana"/>
                <a:sym typeface="Verdana"/>
              </a:endParaRPr>
            </a:p>
          </p:txBody>
        </p:sp>
      </p:grpSp>
      <p:sp>
        <p:nvSpPr>
          <p:cNvPr id="96" name="Google Shape;96;p21"/>
          <p:cNvSpPr txBox="1">
            <a:spLocks noGrp="1"/>
          </p:cNvSpPr>
          <p:nvPr>
            <p:ph type="body" idx="1"/>
          </p:nvPr>
        </p:nvSpPr>
        <p:spPr>
          <a:xfrm>
            <a:off x="9144000" y="2166250"/>
            <a:ext cx="8863800" cy="4107600"/>
          </a:xfrm>
          <a:prstGeom prst="rect">
            <a:avLst/>
          </a:prstGeom>
        </p:spPr>
        <p:txBody>
          <a:bodyPr spcFirstLastPara="1" wrap="square" lIns="182850" tIns="91400" rIns="182850" bIns="91400" anchor="t" anchorCtr="0">
            <a:noAutofit/>
          </a:bodyPr>
          <a:lstStyle/>
          <a:p>
            <a:pPr marL="0" indent="0" algn="ctr">
              <a:lnSpc>
                <a:spcPct val="100000"/>
              </a:lnSpc>
              <a:spcBef>
                <a:spcPts val="0"/>
              </a:spcBef>
              <a:buNone/>
            </a:pPr>
            <a:r>
              <a:rPr lang="en" sz="3400" b="1"/>
              <a:t>Labs Benefits</a:t>
            </a:r>
            <a:endParaRPr sz="2000" b="1"/>
          </a:p>
          <a:p>
            <a:pPr marL="228600" indent="-298450">
              <a:lnSpc>
                <a:spcPct val="100000"/>
              </a:lnSpc>
              <a:spcBef>
                <a:spcPts val="750"/>
              </a:spcBef>
              <a:buSzPts val="1000"/>
            </a:pPr>
            <a:r>
              <a:rPr lang="en" sz="2000"/>
              <a:t>Eligible labs become </a:t>
            </a:r>
            <a:r>
              <a:rPr lang="en" sz="2000" b="1"/>
              <a:t>Forum approved</a:t>
            </a:r>
            <a:r>
              <a:rPr lang="en" sz="2000"/>
              <a:t> (think: Labs label) </a:t>
            </a:r>
            <a:endParaRPr sz="2000"/>
          </a:p>
          <a:p>
            <a:pPr marL="228600" indent="-298450">
              <a:lnSpc>
                <a:spcPct val="100000"/>
              </a:lnSpc>
              <a:spcBef>
                <a:spcPts val="750"/>
              </a:spcBef>
              <a:buSzPts val="1000"/>
            </a:pPr>
            <a:r>
              <a:rPr lang="en" sz="2000"/>
              <a:t>Promotion and </a:t>
            </a:r>
            <a:r>
              <a:rPr lang="en" sz="2000" b="1"/>
              <a:t>networking with Forum</a:t>
            </a:r>
            <a:r>
              <a:rPr lang="en" sz="2000"/>
              <a:t> membership</a:t>
            </a:r>
            <a:endParaRPr sz="2000"/>
          </a:p>
          <a:p>
            <a:pPr marL="228600" indent="-298450">
              <a:lnSpc>
                <a:spcPct val="100000"/>
              </a:lnSpc>
              <a:spcBef>
                <a:spcPts val="750"/>
              </a:spcBef>
              <a:buSzPts val="1000"/>
            </a:pPr>
            <a:r>
              <a:rPr lang="en" sz="2000"/>
              <a:t>Forum alignment assists </a:t>
            </a:r>
            <a:r>
              <a:rPr lang="en" sz="2000" b="1"/>
              <a:t>in lab’s credibility</a:t>
            </a:r>
            <a:r>
              <a:rPr lang="en" sz="2000"/>
              <a:t> when submitting grant applications</a:t>
            </a:r>
            <a:endParaRPr sz="2000"/>
          </a:p>
          <a:p>
            <a:pPr marL="228600" indent="-298450">
              <a:lnSpc>
                <a:spcPct val="100000"/>
              </a:lnSpc>
              <a:spcBef>
                <a:spcPts val="750"/>
              </a:spcBef>
              <a:buSzPts val="1000"/>
            </a:pPr>
            <a:r>
              <a:rPr lang="en" sz="2000"/>
              <a:t>Visibility and industry insights into industry use cases and requirements – not working in a vacuum</a:t>
            </a:r>
            <a:endParaRPr sz="2000"/>
          </a:p>
          <a:p>
            <a:pPr marL="228600" indent="-298450">
              <a:lnSpc>
                <a:spcPct val="100000"/>
              </a:lnSpc>
              <a:spcBef>
                <a:spcPts val="750"/>
              </a:spcBef>
              <a:buSzPts val="1000"/>
            </a:pPr>
            <a:r>
              <a:rPr lang="en" sz="2000"/>
              <a:t>Ability to partner with the Forum Working Groups for Forum Labs-labelled </a:t>
            </a:r>
            <a:r>
              <a:rPr lang="en" sz="2000" b="1"/>
              <a:t>interoperability projects</a:t>
            </a:r>
            <a:r>
              <a:rPr lang="en" sz="2000"/>
              <a:t> </a:t>
            </a:r>
            <a:endParaRPr sz="2000" b="1">
              <a:solidFill>
                <a:srgbClr val="C00000"/>
              </a:solidFill>
            </a:endParaRPr>
          </a:p>
        </p:txBody>
      </p:sp>
      <p:sp>
        <p:nvSpPr>
          <p:cNvPr id="97" name="Google Shape;97;p21"/>
          <p:cNvSpPr txBox="1"/>
          <p:nvPr/>
        </p:nvSpPr>
        <p:spPr>
          <a:xfrm>
            <a:off x="1831850" y="1315200"/>
            <a:ext cx="14890200" cy="474000"/>
          </a:xfrm>
          <a:prstGeom prst="rect">
            <a:avLst/>
          </a:prstGeom>
          <a:noFill/>
          <a:ln>
            <a:noFill/>
          </a:ln>
        </p:spPr>
        <p:txBody>
          <a:bodyPr spcFirstLastPara="1" wrap="square" lIns="182850" tIns="182850" rIns="182850" bIns="182850" anchor="t" anchorCtr="0">
            <a:noAutofit/>
          </a:bodyPr>
          <a:lstStyle/>
          <a:p>
            <a:pPr defTabSz="1828800">
              <a:buClr>
                <a:srgbClr val="000000"/>
              </a:buClr>
            </a:pPr>
            <a:r>
              <a:rPr lang="en" sz="2800" b="1" kern="0">
                <a:solidFill>
                  <a:srgbClr val="000000"/>
                </a:solidFill>
                <a:latin typeface="Verdana"/>
                <a:ea typeface="Verdana"/>
                <a:cs typeface="Verdana"/>
                <a:sym typeface="Verdana"/>
              </a:rPr>
              <a:t>A Win-Win program to achieve goals of mutual interest/highest impact </a:t>
            </a:r>
            <a:endParaRPr sz="2800" b="1" kern="0">
              <a:solidFill>
                <a:srgbClr val="000000"/>
              </a:solidFill>
              <a:latin typeface="Verdana"/>
              <a:ea typeface="Verdana"/>
              <a:cs typeface="Verdana"/>
              <a:sym typeface="Verdana"/>
            </a:endParaRPr>
          </a:p>
        </p:txBody>
      </p:sp>
      <p:grpSp>
        <p:nvGrpSpPr>
          <p:cNvPr id="98" name="Google Shape;98;p21"/>
          <p:cNvGrpSpPr/>
          <p:nvPr/>
        </p:nvGrpSpPr>
        <p:grpSpPr>
          <a:xfrm>
            <a:off x="14381510" y="425070"/>
            <a:ext cx="3338240" cy="757070"/>
            <a:chOff x="6809755" y="251225"/>
            <a:chExt cx="1669120" cy="378535"/>
          </a:xfrm>
        </p:grpSpPr>
        <p:pic>
          <p:nvPicPr>
            <p:cNvPr id="99" name="Google Shape;99;p21"/>
            <p:cNvPicPr preferRelativeResize="0"/>
            <p:nvPr/>
          </p:nvPicPr>
          <p:blipFill rotWithShape="1">
            <a:blip r:embed="rId3">
              <a:alphaModFix/>
            </a:blip>
            <a:srcRect/>
            <a:stretch/>
          </p:blipFill>
          <p:spPr>
            <a:xfrm>
              <a:off x="6809755" y="255875"/>
              <a:ext cx="407170" cy="369300"/>
            </a:xfrm>
            <a:prstGeom prst="rect">
              <a:avLst/>
            </a:prstGeom>
            <a:noFill/>
            <a:ln>
              <a:noFill/>
            </a:ln>
          </p:spPr>
        </p:pic>
        <p:sp>
          <p:nvSpPr>
            <p:cNvPr id="100" name="Google Shape;100;p21"/>
            <p:cNvSpPr txBox="1"/>
            <p:nvPr/>
          </p:nvSpPr>
          <p:spPr>
            <a:xfrm>
              <a:off x="7212875" y="251225"/>
              <a:ext cx="1266000" cy="378535"/>
            </a:xfrm>
            <a:prstGeom prst="rect">
              <a:avLst/>
            </a:prstGeom>
            <a:noFill/>
            <a:ln>
              <a:noFill/>
            </a:ln>
          </p:spPr>
          <p:txBody>
            <a:bodyPr spcFirstLastPara="1" wrap="square" lIns="182850" tIns="182850" rIns="182850" bIns="182850" anchor="t" anchorCtr="0">
              <a:spAutoFit/>
            </a:bodyPr>
            <a:lstStyle/>
            <a:p>
              <a:pPr defTabSz="1828800">
                <a:lnSpc>
                  <a:spcPct val="90000"/>
                </a:lnSpc>
                <a:buClr>
                  <a:srgbClr val="000000"/>
                </a:buClr>
              </a:pPr>
              <a:r>
                <a:rPr lang="en" sz="1400" b="1" kern="0">
                  <a:solidFill>
                    <a:srgbClr val="999999"/>
                  </a:solidFill>
                  <a:latin typeface="Verdana"/>
                  <a:ea typeface="Verdana"/>
                  <a:cs typeface="Verdana"/>
                  <a:sym typeface="Verdana"/>
                </a:rPr>
                <a:t>Metaverse Standards Forum Labs Initiative</a:t>
              </a:r>
              <a:endParaRPr sz="200" b="1" kern="0">
                <a:solidFill>
                  <a:srgbClr val="999999"/>
                </a:solidFill>
                <a:latin typeface="Verdana"/>
                <a:ea typeface="Verdana"/>
                <a:cs typeface="Verdana"/>
                <a:sym typeface="Verdana"/>
              </a:endParaRPr>
            </a:p>
          </p:txBody>
        </p:sp>
      </p:grpSp>
      <p:sp>
        <p:nvSpPr>
          <p:cNvPr id="101" name="Google Shape;101;p21"/>
          <p:cNvSpPr txBox="1"/>
          <p:nvPr/>
        </p:nvSpPr>
        <p:spPr>
          <a:xfrm>
            <a:off x="897900" y="8085450"/>
            <a:ext cx="16007400" cy="1416000"/>
          </a:xfrm>
          <a:prstGeom prst="rect">
            <a:avLst/>
          </a:prstGeom>
          <a:noFill/>
          <a:ln>
            <a:noFill/>
          </a:ln>
        </p:spPr>
        <p:txBody>
          <a:bodyPr spcFirstLastPara="1" wrap="square" lIns="182850" tIns="182850" rIns="182850" bIns="182850" anchor="t" anchorCtr="0">
            <a:noAutofit/>
          </a:bodyPr>
          <a:lstStyle/>
          <a:p>
            <a:pPr algn="ctr" defTabSz="1828800">
              <a:spcBef>
                <a:spcPts val="750"/>
              </a:spcBef>
              <a:buClr>
                <a:srgbClr val="000000"/>
              </a:buClr>
            </a:pPr>
            <a:r>
              <a:rPr lang="en" sz="2800" b="1" kern="0">
                <a:solidFill>
                  <a:srgbClr val="000000"/>
                </a:solidFill>
                <a:latin typeface="Verdana"/>
                <a:ea typeface="Verdana"/>
                <a:cs typeface="Verdana"/>
                <a:sym typeface="Verdana"/>
              </a:rPr>
              <a:t>Follows a model well proven in other consortia </a:t>
            </a:r>
            <a:br>
              <a:rPr lang="en" sz="2800" b="1" kern="0">
                <a:solidFill>
                  <a:srgbClr val="000000"/>
                </a:solidFill>
                <a:latin typeface="Verdana"/>
                <a:ea typeface="Verdana"/>
                <a:cs typeface="Verdana"/>
                <a:sym typeface="Verdana"/>
              </a:rPr>
            </a:br>
            <a:r>
              <a:rPr lang="en" sz="2800" b="1" kern="0">
                <a:solidFill>
                  <a:srgbClr val="000000"/>
                </a:solidFill>
                <a:latin typeface="Verdana"/>
                <a:ea typeface="Verdana"/>
                <a:cs typeface="Verdana"/>
                <a:sym typeface="Verdana"/>
              </a:rPr>
              <a:t>(e.g., Open Geospatial Consortium Testbeds and Projects)</a:t>
            </a:r>
            <a:endParaRPr sz="2800" b="1" kern="0">
              <a:solidFill>
                <a:srgbClr val="000000"/>
              </a:solidFill>
              <a:latin typeface="Verdana"/>
              <a:ea typeface="Verdana"/>
              <a:cs typeface="Verdana"/>
              <a:sym typeface="Verdana"/>
            </a:endParaRPr>
          </a:p>
          <a:p>
            <a:pPr algn="ctr" defTabSz="1828800">
              <a:spcBef>
                <a:spcPts val="750"/>
              </a:spcBef>
              <a:buClr>
                <a:srgbClr val="000000"/>
              </a:buClr>
            </a:pPr>
            <a:endParaRPr sz="3600" b="1" kern="0">
              <a:solidFill>
                <a:srgbClr val="000000"/>
              </a:solidFill>
              <a:latin typeface="Verdana"/>
              <a:ea typeface="Verdana"/>
              <a:cs typeface="Verdana"/>
              <a:sym typeface="Verdan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p:nvPr/>
        </p:nvSpPr>
        <p:spPr>
          <a:xfrm>
            <a:off x="1096550" y="3158350"/>
            <a:ext cx="4821000" cy="1688400"/>
          </a:xfrm>
          <a:prstGeom prst="rect">
            <a:avLst/>
          </a:prstGeom>
          <a:solidFill>
            <a:srgbClr val="F0FFC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buClr>
                <a:srgbClr val="000000"/>
              </a:buClr>
              <a:buSzPts val="1200"/>
            </a:pPr>
            <a:r>
              <a:rPr lang="en" sz="2400" b="1" kern="0">
                <a:solidFill>
                  <a:srgbClr val="000000"/>
                </a:solidFill>
                <a:latin typeface="Verdana"/>
                <a:ea typeface="Verdana"/>
                <a:cs typeface="Verdana"/>
                <a:sym typeface="Verdana"/>
              </a:rPr>
              <a:t>(Voting) WG Members </a:t>
            </a:r>
            <a:endParaRPr sz="2400" b="1" kern="0">
              <a:solidFill>
                <a:srgbClr val="000000"/>
              </a:solidFill>
              <a:latin typeface="Verdana"/>
              <a:ea typeface="Verdana"/>
              <a:cs typeface="Verdana"/>
              <a:sym typeface="Verdana"/>
            </a:endParaRPr>
          </a:p>
          <a:p>
            <a:pPr algn="ctr" defTabSz="1828800">
              <a:buClr>
                <a:srgbClr val="000000"/>
              </a:buClr>
              <a:buSzPts val="1200"/>
            </a:pPr>
            <a:r>
              <a:rPr lang="en" kern="0">
                <a:solidFill>
                  <a:srgbClr val="000000"/>
                </a:solidFill>
                <a:latin typeface="Verdana"/>
                <a:ea typeface="Verdana"/>
                <a:cs typeface="Verdana"/>
                <a:sym typeface="Verdana"/>
              </a:rPr>
              <a:t>Ensure that requirements, standards and other approaches to interoperability are realistic and scalable</a:t>
            </a:r>
            <a:endParaRPr kern="0">
              <a:solidFill>
                <a:srgbClr val="000000"/>
              </a:solidFill>
              <a:latin typeface="Verdana"/>
              <a:ea typeface="Verdana"/>
              <a:cs typeface="Verdana"/>
              <a:sym typeface="Verdana"/>
            </a:endParaRPr>
          </a:p>
        </p:txBody>
      </p:sp>
      <p:sp>
        <p:nvSpPr>
          <p:cNvPr id="123" name="Google Shape;123;p23"/>
          <p:cNvSpPr txBox="1">
            <a:spLocks noGrp="1"/>
          </p:cNvSpPr>
          <p:nvPr>
            <p:ph type="title"/>
          </p:nvPr>
        </p:nvSpPr>
        <p:spPr>
          <a:xfrm>
            <a:off x="607888" y="576633"/>
            <a:ext cx="16736400" cy="738583"/>
          </a:xfrm>
          <a:prstGeom prst="rect">
            <a:avLst/>
          </a:prstGeom>
          <a:noFill/>
          <a:ln>
            <a:noFill/>
          </a:ln>
        </p:spPr>
        <p:txBody>
          <a:bodyPr spcFirstLastPara="1" wrap="square" lIns="182850" tIns="91400" rIns="182850" bIns="91400" anchor="ctr" anchorCtr="0">
            <a:spAutoFit/>
          </a:bodyPr>
          <a:lstStyle/>
          <a:p>
            <a:r>
              <a:rPr lang="en" sz="4000" dirty="0"/>
              <a:t>Project Discovery, Design, and Delivery Pipeline</a:t>
            </a:r>
            <a:endParaRPr sz="4000" dirty="0"/>
          </a:p>
        </p:txBody>
      </p:sp>
      <p:sp>
        <p:nvSpPr>
          <p:cNvPr id="124" name="Google Shape;124;p23"/>
          <p:cNvSpPr/>
          <p:nvPr/>
        </p:nvSpPr>
        <p:spPr>
          <a:xfrm>
            <a:off x="1378250" y="5432650"/>
            <a:ext cx="4257600" cy="1851600"/>
          </a:xfrm>
          <a:prstGeom prst="rect">
            <a:avLst/>
          </a:prstGeom>
          <a:solidFill>
            <a:srgbClr val="F0FFC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buClr>
                <a:srgbClr val="000000"/>
              </a:buClr>
              <a:buSzPts val="1200"/>
            </a:pPr>
            <a:r>
              <a:rPr lang="en" sz="2200" b="1" kern="0">
                <a:solidFill>
                  <a:srgbClr val="000000"/>
                </a:solidFill>
                <a:latin typeface="Verdana"/>
                <a:ea typeface="Verdana"/>
                <a:cs typeface="Verdana"/>
                <a:sym typeface="Verdana"/>
              </a:rPr>
              <a:t>Project Description</a:t>
            </a:r>
            <a:endParaRPr sz="2200" b="1" kern="0">
              <a:solidFill>
                <a:srgbClr val="000000"/>
              </a:solidFill>
              <a:latin typeface="Verdana"/>
              <a:ea typeface="Verdana"/>
              <a:cs typeface="Verdana"/>
              <a:sym typeface="Verdana"/>
            </a:endParaRPr>
          </a:p>
          <a:p>
            <a:pPr algn="ctr" defTabSz="1828800">
              <a:buClr>
                <a:srgbClr val="000000"/>
              </a:buClr>
              <a:buSzPts val="1200"/>
            </a:pPr>
            <a:r>
              <a:rPr lang="en" kern="0">
                <a:solidFill>
                  <a:srgbClr val="000000"/>
                </a:solidFill>
                <a:latin typeface="Verdana"/>
                <a:ea typeface="Verdana"/>
                <a:cs typeface="Verdana"/>
                <a:sym typeface="Verdana"/>
              </a:rPr>
              <a:t>Complete a L</a:t>
            </a:r>
            <a:r>
              <a:rPr lang="en" u="sng" kern="0">
                <a:solidFill>
                  <a:srgbClr val="0563C1"/>
                </a:solidFill>
                <a:latin typeface="Verdana"/>
                <a:ea typeface="Verdana"/>
                <a:cs typeface="Verdana"/>
                <a:sym typeface="Verdana"/>
                <a:hlinkClick r:id="rId3"/>
              </a:rPr>
              <a:t>ab project template</a:t>
            </a:r>
            <a:r>
              <a:rPr lang="en" kern="0">
                <a:solidFill>
                  <a:srgbClr val="000000"/>
                </a:solidFill>
                <a:latin typeface="Verdana"/>
                <a:ea typeface="Verdana"/>
                <a:cs typeface="Verdana"/>
                <a:sym typeface="Verdana"/>
              </a:rPr>
              <a:t> that captures the purpose, design and expected outcomes of the proposed project</a:t>
            </a:r>
            <a:endParaRPr kern="0">
              <a:solidFill>
                <a:srgbClr val="000000"/>
              </a:solidFill>
              <a:latin typeface="Verdana"/>
              <a:ea typeface="Verdana"/>
              <a:cs typeface="Verdana"/>
              <a:sym typeface="Verdana"/>
            </a:endParaRPr>
          </a:p>
        </p:txBody>
      </p:sp>
      <p:sp>
        <p:nvSpPr>
          <p:cNvPr id="125" name="Google Shape;125;p23"/>
          <p:cNvSpPr/>
          <p:nvPr/>
        </p:nvSpPr>
        <p:spPr>
          <a:xfrm>
            <a:off x="7051850" y="5432650"/>
            <a:ext cx="2683200" cy="1851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buClr>
                <a:srgbClr val="000000"/>
              </a:buClr>
              <a:buSzPts val="1200"/>
            </a:pPr>
            <a:r>
              <a:rPr lang="en" sz="2200" b="1" kern="0">
                <a:solidFill>
                  <a:srgbClr val="000000"/>
                </a:solidFill>
                <a:latin typeface="Verdana"/>
                <a:ea typeface="Verdana"/>
                <a:cs typeface="Verdana"/>
                <a:sym typeface="Verdana"/>
              </a:rPr>
              <a:t>Deliverables</a:t>
            </a:r>
            <a:endParaRPr sz="2200" b="1" kern="0">
              <a:solidFill>
                <a:srgbClr val="000000"/>
              </a:solidFill>
              <a:latin typeface="Verdana"/>
              <a:ea typeface="Verdana"/>
              <a:cs typeface="Verdana"/>
              <a:sym typeface="Verdana"/>
            </a:endParaRPr>
          </a:p>
          <a:p>
            <a:pPr algn="ctr" defTabSz="1828800">
              <a:buClr>
                <a:srgbClr val="000000"/>
              </a:buClr>
              <a:buSzPts val="1200"/>
            </a:pPr>
            <a:r>
              <a:rPr lang="en" sz="1600" kern="0">
                <a:solidFill>
                  <a:srgbClr val="000000"/>
                </a:solidFill>
                <a:latin typeface="Verdana"/>
                <a:ea typeface="Verdana"/>
                <a:cs typeface="Verdana"/>
                <a:sym typeface="Verdana"/>
              </a:rPr>
              <a:t>As described in the approved </a:t>
            </a:r>
            <a:br>
              <a:rPr lang="en" sz="1600" kern="0">
                <a:solidFill>
                  <a:srgbClr val="000000"/>
                </a:solidFill>
                <a:latin typeface="Verdana"/>
                <a:ea typeface="Verdana"/>
                <a:cs typeface="Verdana"/>
                <a:sym typeface="Verdana"/>
              </a:rPr>
            </a:br>
            <a:r>
              <a:rPr lang="en" sz="1600" kern="0">
                <a:solidFill>
                  <a:srgbClr val="000000"/>
                </a:solidFill>
                <a:latin typeface="Verdana"/>
                <a:ea typeface="Verdana"/>
                <a:cs typeface="Verdana"/>
                <a:sym typeface="Verdana"/>
              </a:rPr>
              <a:t>project description</a:t>
            </a:r>
            <a:endParaRPr sz="1600" kern="0">
              <a:solidFill>
                <a:srgbClr val="000000"/>
              </a:solidFill>
              <a:latin typeface="Verdana"/>
              <a:ea typeface="Verdana"/>
              <a:cs typeface="Verdana"/>
              <a:sym typeface="Verdana"/>
            </a:endParaRPr>
          </a:p>
        </p:txBody>
      </p:sp>
      <p:sp>
        <p:nvSpPr>
          <p:cNvPr id="126" name="Google Shape;126;p23"/>
          <p:cNvSpPr/>
          <p:nvPr/>
        </p:nvSpPr>
        <p:spPr>
          <a:xfrm>
            <a:off x="11151050" y="5514250"/>
            <a:ext cx="2864400" cy="1688400"/>
          </a:xfrm>
          <a:prstGeom prst="rect">
            <a:avLst/>
          </a:prstGeom>
          <a:solidFill>
            <a:srgbClr val="F0FFC5"/>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buClr>
                <a:srgbClr val="000000"/>
              </a:buClr>
              <a:buSzPts val="1200"/>
            </a:pPr>
            <a:r>
              <a:rPr lang="en" sz="2200" b="1" kern="0">
                <a:solidFill>
                  <a:srgbClr val="000000"/>
                </a:solidFill>
                <a:latin typeface="Verdana"/>
                <a:ea typeface="Verdana"/>
                <a:cs typeface="Verdana"/>
                <a:sym typeface="Verdana"/>
              </a:rPr>
              <a:t>FINAL APPROVAL</a:t>
            </a:r>
            <a:endParaRPr sz="2200" b="1" kern="0">
              <a:solidFill>
                <a:srgbClr val="000000"/>
              </a:solidFill>
              <a:latin typeface="Verdana"/>
              <a:ea typeface="Verdana"/>
              <a:cs typeface="Verdana"/>
              <a:sym typeface="Verdana"/>
            </a:endParaRPr>
          </a:p>
          <a:p>
            <a:pPr algn="ctr" defTabSz="1828800">
              <a:buClr>
                <a:srgbClr val="000000"/>
              </a:buClr>
              <a:buSzPts val="1200"/>
            </a:pPr>
            <a:r>
              <a:rPr lang="en" sz="1600" kern="0">
                <a:solidFill>
                  <a:srgbClr val="000000"/>
                </a:solidFill>
                <a:latin typeface="Verdana"/>
                <a:ea typeface="Verdana"/>
                <a:cs typeface="Verdana"/>
                <a:sym typeface="Verdana"/>
              </a:rPr>
              <a:t>Task: WG members to approve project’s deliverables</a:t>
            </a:r>
            <a:endParaRPr sz="1600" kern="0">
              <a:solidFill>
                <a:srgbClr val="000000"/>
              </a:solidFill>
              <a:latin typeface="Verdana"/>
              <a:ea typeface="Verdana"/>
              <a:cs typeface="Verdana"/>
              <a:sym typeface="Verdana"/>
            </a:endParaRPr>
          </a:p>
        </p:txBody>
      </p:sp>
      <p:sp>
        <p:nvSpPr>
          <p:cNvPr id="127" name="Google Shape;127;p23"/>
          <p:cNvSpPr/>
          <p:nvPr/>
        </p:nvSpPr>
        <p:spPr>
          <a:xfrm>
            <a:off x="11705027" y="7786426"/>
            <a:ext cx="1756450" cy="1688400"/>
          </a:xfrm>
          <a:prstGeom prst="flowChartMagneticDisk">
            <a:avLst/>
          </a:prstGeom>
          <a:solidFill>
            <a:srgbClr val="F4CCCC"/>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buClr>
                <a:srgbClr val="000000"/>
              </a:buClr>
              <a:buSzPts val="800"/>
            </a:pPr>
            <a:endParaRPr sz="1000" kern="0">
              <a:solidFill>
                <a:srgbClr val="000000"/>
              </a:solidFill>
              <a:latin typeface="Verdana"/>
              <a:ea typeface="Verdana"/>
              <a:cs typeface="Verdana"/>
              <a:sym typeface="Verdana"/>
            </a:endParaRPr>
          </a:p>
          <a:p>
            <a:pPr algn="ctr" defTabSz="1828800">
              <a:buClr>
                <a:srgbClr val="000000"/>
              </a:buClr>
              <a:buSzPts val="800"/>
            </a:pPr>
            <a:r>
              <a:rPr lang="en" sz="1600" kern="0">
                <a:solidFill>
                  <a:srgbClr val="000000"/>
                </a:solidFill>
                <a:latin typeface="Verdana"/>
                <a:ea typeface="Verdana"/>
                <a:cs typeface="Verdana"/>
                <a:sym typeface="Verdana"/>
              </a:rPr>
              <a:t>Non-public deliverables</a:t>
            </a:r>
            <a:endParaRPr kern="0">
              <a:solidFill>
                <a:srgbClr val="000000"/>
              </a:solidFill>
              <a:latin typeface="Verdana"/>
              <a:ea typeface="Verdana"/>
              <a:cs typeface="Verdana"/>
              <a:sym typeface="Verdana"/>
            </a:endParaRPr>
          </a:p>
        </p:txBody>
      </p:sp>
      <p:sp>
        <p:nvSpPr>
          <p:cNvPr id="128" name="Google Shape;128;p23"/>
          <p:cNvSpPr/>
          <p:nvPr/>
        </p:nvSpPr>
        <p:spPr>
          <a:xfrm>
            <a:off x="15431450" y="5514226"/>
            <a:ext cx="2185800" cy="1688400"/>
          </a:xfrm>
          <a:prstGeom prst="rect">
            <a:avLst/>
          </a:prstGeom>
          <a:solidFill>
            <a:srgbClr val="ABEFFF"/>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pPr algn="ctr" defTabSz="1828800">
              <a:buClr>
                <a:srgbClr val="000000"/>
              </a:buClr>
              <a:buSzPts val="1800"/>
            </a:pPr>
            <a:r>
              <a:rPr lang="en" sz="2000" b="1" kern="0">
                <a:solidFill>
                  <a:srgbClr val="000000"/>
                </a:solidFill>
                <a:latin typeface="Verdana"/>
                <a:ea typeface="Verdana"/>
                <a:cs typeface="Verdana"/>
                <a:sym typeface="Verdana"/>
              </a:rPr>
              <a:t>Public Deliverables</a:t>
            </a:r>
            <a:endParaRPr sz="2000" b="1" kern="0">
              <a:solidFill>
                <a:srgbClr val="000000"/>
              </a:solidFill>
              <a:latin typeface="Verdana"/>
              <a:ea typeface="Verdana"/>
              <a:cs typeface="Verdana"/>
              <a:sym typeface="Verdana"/>
            </a:endParaRPr>
          </a:p>
          <a:p>
            <a:pPr algn="ctr" defTabSz="1828800">
              <a:buClr>
                <a:srgbClr val="000000"/>
              </a:buClr>
              <a:buSzPts val="1800"/>
            </a:pPr>
            <a:r>
              <a:rPr lang="en" kern="0">
                <a:solidFill>
                  <a:srgbClr val="000000"/>
                </a:solidFill>
                <a:latin typeface="Verdana"/>
                <a:ea typeface="Verdana"/>
                <a:cs typeface="Verdana"/>
                <a:sym typeface="Verdana"/>
              </a:rPr>
              <a:t>Reports and/or software</a:t>
            </a:r>
            <a:endParaRPr kern="0">
              <a:solidFill>
                <a:srgbClr val="000000"/>
              </a:solidFill>
              <a:latin typeface="Verdana"/>
              <a:ea typeface="Verdana"/>
              <a:cs typeface="Verdana"/>
              <a:sym typeface="Verdana"/>
            </a:endParaRPr>
          </a:p>
        </p:txBody>
      </p:sp>
      <p:sp>
        <p:nvSpPr>
          <p:cNvPr id="129" name="Google Shape;129;p23"/>
          <p:cNvSpPr txBox="1"/>
          <p:nvPr/>
        </p:nvSpPr>
        <p:spPr>
          <a:xfrm>
            <a:off x="6641650" y="1974500"/>
            <a:ext cx="11227200" cy="2752200"/>
          </a:xfrm>
          <a:prstGeom prst="rect">
            <a:avLst/>
          </a:prstGeom>
          <a:noFill/>
          <a:ln>
            <a:noFill/>
          </a:ln>
        </p:spPr>
        <p:txBody>
          <a:bodyPr spcFirstLastPara="1" wrap="square" lIns="182850" tIns="182850" rIns="182850" bIns="182850" anchor="t" anchorCtr="0">
            <a:noAutofit/>
          </a:bodyPr>
          <a:lstStyle/>
          <a:p>
            <a:pPr marL="114300" indent="-368300" defTabSz="1828800">
              <a:lnSpc>
                <a:spcPct val="115000"/>
              </a:lnSpc>
              <a:buClr>
                <a:srgbClr val="000000"/>
              </a:buClr>
              <a:buSzPts val="1100"/>
              <a:buFont typeface="Verdana"/>
              <a:buChar char="●"/>
            </a:pPr>
            <a:r>
              <a:rPr lang="en" sz="2200" kern="0">
                <a:solidFill>
                  <a:srgbClr val="000000"/>
                </a:solidFill>
                <a:latin typeface="Verdana"/>
                <a:ea typeface="Verdana"/>
                <a:cs typeface="Verdana"/>
                <a:sym typeface="Verdana"/>
              </a:rPr>
              <a:t>Lab must acknowledge receipt of project requests from WGs and respond with details about how a new request fits or is not in scope for the lab</a:t>
            </a:r>
            <a:endParaRPr sz="2200" kern="0">
              <a:solidFill>
                <a:srgbClr val="000000"/>
              </a:solidFill>
              <a:latin typeface="Verdana"/>
              <a:ea typeface="Verdana"/>
              <a:cs typeface="Verdana"/>
              <a:sym typeface="Verdana"/>
            </a:endParaRPr>
          </a:p>
          <a:p>
            <a:pPr marL="114300" indent="-368300" defTabSz="1828800">
              <a:lnSpc>
                <a:spcPct val="115000"/>
              </a:lnSpc>
              <a:buClr>
                <a:srgbClr val="000000"/>
              </a:buClr>
              <a:buSzPts val="1100"/>
              <a:buFont typeface="Verdana"/>
              <a:buChar char="●"/>
            </a:pPr>
            <a:r>
              <a:rPr lang="en" sz="2200" kern="0">
                <a:solidFill>
                  <a:srgbClr val="000000"/>
                </a:solidFill>
                <a:latin typeface="Verdana"/>
                <a:ea typeface="Verdana"/>
                <a:cs typeface="Verdana"/>
                <a:sym typeface="Verdana"/>
              </a:rPr>
              <a:t>If in scope and resources are available or provided, the lab should provide a plan for supporting the WG, such as implementing projects to clarify open topics and/or validate requirements</a:t>
            </a:r>
            <a:endParaRPr sz="2200" kern="0">
              <a:solidFill>
                <a:srgbClr val="000000"/>
              </a:solidFill>
              <a:latin typeface="Verdana"/>
              <a:ea typeface="Verdana"/>
              <a:cs typeface="Verdana"/>
              <a:sym typeface="Verdana"/>
            </a:endParaRPr>
          </a:p>
          <a:p>
            <a:pPr marL="114300" indent="-368300" defTabSz="1828800">
              <a:lnSpc>
                <a:spcPct val="115000"/>
              </a:lnSpc>
              <a:buClr>
                <a:srgbClr val="000000"/>
              </a:buClr>
              <a:buSzPts val="1100"/>
              <a:buFont typeface="Verdana"/>
              <a:buChar char="●"/>
            </a:pPr>
            <a:r>
              <a:rPr lang="en" sz="2200" kern="0">
                <a:solidFill>
                  <a:srgbClr val="000000"/>
                </a:solidFill>
                <a:latin typeface="Verdana"/>
                <a:ea typeface="Verdana"/>
                <a:cs typeface="Verdana"/>
                <a:sym typeface="Verdana"/>
              </a:rPr>
              <a:t>After one year the lab is requested to submit results of its development of KPIs for Metaverse interoperability and performance</a:t>
            </a:r>
            <a:endParaRPr sz="3200" kern="0">
              <a:solidFill>
                <a:srgbClr val="000000"/>
              </a:solidFill>
              <a:latin typeface="Verdana"/>
              <a:ea typeface="Verdana"/>
              <a:cs typeface="Verdana"/>
              <a:sym typeface="Verdana"/>
            </a:endParaRPr>
          </a:p>
        </p:txBody>
      </p:sp>
      <p:sp>
        <p:nvSpPr>
          <p:cNvPr id="130" name="Google Shape;130;p23"/>
          <p:cNvSpPr txBox="1"/>
          <p:nvPr/>
        </p:nvSpPr>
        <p:spPr>
          <a:xfrm>
            <a:off x="0" y="7660601"/>
            <a:ext cx="3339600" cy="1046380"/>
          </a:xfrm>
          <a:prstGeom prst="rect">
            <a:avLst/>
          </a:prstGeom>
          <a:noFill/>
          <a:ln>
            <a:noFill/>
          </a:ln>
        </p:spPr>
        <p:txBody>
          <a:bodyPr spcFirstLastPara="1" wrap="square" lIns="182850" tIns="182850" rIns="182850" bIns="182850" anchor="t" anchorCtr="0">
            <a:spAutoFit/>
          </a:bodyPr>
          <a:lstStyle/>
          <a:p>
            <a:pPr algn="ctr" defTabSz="1828800">
              <a:buClr>
                <a:srgbClr val="000000"/>
              </a:buClr>
            </a:pPr>
            <a:r>
              <a:rPr lang="en" sz="2200" b="1" kern="0">
                <a:solidFill>
                  <a:srgbClr val="000000"/>
                </a:solidFill>
                <a:latin typeface="Verdana"/>
                <a:ea typeface="Verdana"/>
                <a:cs typeface="Verdana"/>
                <a:sym typeface="Verdana"/>
              </a:rPr>
              <a:t>For more details, see next slide</a:t>
            </a:r>
            <a:endParaRPr sz="3400" b="1" kern="0">
              <a:solidFill>
                <a:srgbClr val="000000"/>
              </a:solidFill>
              <a:latin typeface="Verdana"/>
              <a:ea typeface="Verdana"/>
              <a:cs typeface="Verdana"/>
              <a:sym typeface="Verdana"/>
            </a:endParaRPr>
          </a:p>
        </p:txBody>
      </p:sp>
      <p:cxnSp>
        <p:nvCxnSpPr>
          <p:cNvPr id="131" name="Google Shape;131;p23"/>
          <p:cNvCxnSpPr>
            <a:stCxn id="125" idx="2"/>
            <a:endCxn id="124" idx="2"/>
          </p:cNvCxnSpPr>
          <p:nvPr/>
        </p:nvCxnSpPr>
        <p:spPr>
          <a:xfrm rot="5400000">
            <a:off x="5949650" y="4841650"/>
            <a:ext cx="1200" cy="4886400"/>
          </a:xfrm>
          <a:prstGeom prst="bentConnector3">
            <a:avLst>
              <a:gd name="adj1" fmla="val 39687500"/>
            </a:avLst>
          </a:prstGeom>
          <a:noFill/>
          <a:ln w="9525" cap="flat" cmpd="sng">
            <a:solidFill>
              <a:schemeClr val="dk2"/>
            </a:solidFill>
            <a:prstDash val="solid"/>
            <a:round/>
            <a:headEnd type="none" w="med" len="med"/>
            <a:tailEnd type="stealth" w="med" len="med"/>
          </a:ln>
        </p:spPr>
      </p:cxnSp>
      <p:sp>
        <p:nvSpPr>
          <p:cNvPr id="132" name="Google Shape;132;p23"/>
          <p:cNvSpPr txBox="1"/>
          <p:nvPr/>
        </p:nvSpPr>
        <p:spPr>
          <a:xfrm>
            <a:off x="3873900" y="7596200"/>
            <a:ext cx="4257600" cy="707826"/>
          </a:xfrm>
          <a:prstGeom prst="rect">
            <a:avLst/>
          </a:prstGeom>
          <a:noFill/>
          <a:ln>
            <a:noFill/>
          </a:ln>
        </p:spPr>
        <p:txBody>
          <a:bodyPr spcFirstLastPara="1" wrap="square" lIns="182850" tIns="182850" rIns="182850" bIns="182850" anchor="t" anchorCtr="0">
            <a:spAutoFit/>
          </a:bodyPr>
          <a:lstStyle/>
          <a:p>
            <a:pPr algn="ctr" defTabSz="1828800">
              <a:buClr>
                <a:srgbClr val="000000"/>
              </a:buClr>
            </a:pPr>
            <a:r>
              <a:rPr lang="en" sz="2200" kern="0">
                <a:solidFill>
                  <a:srgbClr val="000000"/>
                </a:solidFill>
                <a:latin typeface="Verdana"/>
                <a:ea typeface="Verdana"/>
                <a:cs typeface="Verdana"/>
                <a:sym typeface="Verdana"/>
              </a:rPr>
              <a:t>Iterate until agreement</a:t>
            </a:r>
            <a:endParaRPr sz="2200" kern="0">
              <a:solidFill>
                <a:srgbClr val="000000"/>
              </a:solidFill>
              <a:latin typeface="Verdana"/>
              <a:ea typeface="Verdana"/>
              <a:cs typeface="Verdana"/>
              <a:sym typeface="Verdana"/>
            </a:endParaRPr>
          </a:p>
        </p:txBody>
      </p:sp>
      <p:cxnSp>
        <p:nvCxnSpPr>
          <p:cNvPr id="133" name="Google Shape;133;p23"/>
          <p:cNvCxnSpPr>
            <a:stCxn id="122" idx="2"/>
            <a:endCxn id="124" idx="0"/>
          </p:cNvCxnSpPr>
          <p:nvPr/>
        </p:nvCxnSpPr>
        <p:spPr>
          <a:xfrm>
            <a:off x="3507050" y="4846750"/>
            <a:ext cx="0" cy="586200"/>
          </a:xfrm>
          <a:prstGeom prst="straightConnector1">
            <a:avLst/>
          </a:prstGeom>
          <a:noFill/>
          <a:ln w="9525" cap="flat" cmpd="sng">
            <a:solidFill>
              <a:schemeClr val="dk2"/>
            </a:solidFill>
            <a:prstDash val="solid"/>
            <a:round/>
            <a:headEnd type="none" w="med" len="med"/>
            <a:tailEnd type="triangle" w="med" len="med"/>
          </a:ln>
        </p:spPr>
      </p:cxnSp>
      <p:cxnSp>
        <p:nvCxnSpPr>
          <p:cNvPr id="134" name="Google Shape;134;p23"/>
          <p:cNvCxnSpPr>
            <a:stCxn id="124" idx="3"/>
            <a:endCxn id="125" idx="1"/>
          </p:cNvCxnSpPr>
          <p:nvPr/>
        </p:nvCxnSpPr>
        <p:spPr>
          <a:xfrm>
            <a:off x="5635850" y="6358450"/>
            <a:ext cx="1416000" cy="0"/>
          </a:xfrm>
          <a:prstGeom prst="straightConnector1">
            <a:avLst/>
          </a:prstGeom>
          <a:noFill/>
          <a:ln w="9525" cap="flat" cmpd="sng">
            <a:solidFill>
              <a:schemeClr val="dk2"/>
            </a:solidFill>
            <a:prstDash val="solid"/>
            <a:round/>
            <a:headEnd type="none" w="med" len="med"/>
            <a:tailEnd type="triangle" w="med" len="med"/>
          </a:ln>
        </p:spPr>
      </p:cxnSp>
      <p:cxnSp>
        <p:nvCxnSpPr>
          <p:cNvPr id="135" name="Google Shape;135;p23"/>
          <p:cNvCxnSpPr>
            <a:stCxn id="125" idx="3"/>
            <a:endCxn id="126" idx="1"/>
          </p:cNvCxnSpPr>
          <p:nvPr/>
        </p:nvCxnSpPr>
        <p:spPr>
          <a:xfrm>
            <a:off x="9735050" y="6358450"/>
            <a:ext cx="1416000" cy="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23"/>
          <p:cNvCxnSpPr>
            <a:stCxn id="126" idx="2"/>
            <a:endCxn id="127" idx="1"/>
          </p:cNvCxnSpPr>
          <p:nvPr/>
        </p:nvCxnSpPr>
        <p:spPr>
          <a:xfrm>
            <a:off x="12583250" y="7202650"/>
            <a:ext cx="0" cy="583800"/>
          </a:xfrm>
          <a:prstGeom prst="straightConnector1">
            <a:avLst/>
          </a:prstGeom>
          <a:noFill/>
          <a:ln w="9525" cap="flat" cmpd="sng">
            <a:solidFill>
              <a:schemeClr val="dk2"/>
            </a:solidFill>
            <a:prstDash val="solid"/>
            <a:round/>
            <a:headEnd type="none" w="med" len="med"/>
            <a:tailEnd type="triangle" w="med" len="med"/>
          </a:ln>
        </p:spPr>
      </p:cxnSp>
      <p:cxnSp>
        <p:nvCxnSpPr>
          <p:cNvPr id="137" name="Google Shape;137;p23"/>
          <p:cNvCxnSpPr>
            <a:stCxn id="126" idx="3"/>
            <a:endCxn id="128" idx="1"/>
          </p:cNvCxnSpPr>
          <p:nvPr/>
        </p:nvCxnSpPr>
        <p:spPr>
          <a:xfrm>
            <a:off x="14015450" y="6358450"/>
            <a:ext cx="1416000" cy="0"/>
          </a:xfrm>
          <a:prstGeom prst="straightConnector1">
            <a:avLst/>
          </a:prstGeom>
          <a:noFill/>
          <a:ln w="9525" cap="flat" cmpd="sng">
            <a:solidFill>
              <a:schemeClr val="dk2"/>
            </a:solidFill>
            <a:prstDash val="solid"/>
            <a:round/>
            <a:headEnd type="none" w="med" len="med"/>
            <a:tailEnd type="triangle" w="med" len="med"/>
          </a:ln>
        </p:spPr>
      </p:cxnSp>
      <p:cxnSp>
        <p:nvCxnSpPr>
          <p:cNvPr id="138" name="Google Shape;138;p23"/>
          <p:cNvCxnSpPr>
            <a:stCxn id="130" idx="0"/>
          </p:cNvCxnSpPr>
          <p:nvPr/>
        </p:nvCxnSpPr>
        <p:spPr>
          <a:xfrm flipV="1">
            <a:off x="1669800" y="7391200"/>
            <a:ext cx="540000" cy="269401"/>
          </a:xfrm>
          <a:prstGeom prst="straightConnector1">
            <a:avLst/>
          </a:prstGeom>
          <a:noFill/>
          <a:ln w="9525" cap="flat" cmpd="sng">
            <a:solidFill>
              <a:srgbClr val="990000"/>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607888" y="576633"/>
            <a:ext cx="16736400" cy="738583"/>
          </a:xfrm>
          <a:prstGeom prst="rect">
            <a:avLst/>
          </a:prstGeom>
          <a:noFill/>
          <a:ln>
            <a:noFill/>
          </a:ln>
        </p:spPr>
        <p:txBody>
          <a:bodyPr spcFirstLastPara="1" wrap="square" lIns="182850" tIns="91400" rIns="182850" bIns="91400" anchor="ctr" anchorCtr="0">
            <a:spAutoFit/>
          </a:bodyPr>
          <a:lstStyle/>
          <a:p>
            <a:r>
              <a:rPr lang="en" sz="4000" dirty="0"/>
              <a:t>Forum Lab Project Description (</a:t>
            </a:r>
            <a:r>
              <a:rPr lang="en" sz="4000" u="sng" dirty="0">
                <a:solidFill>
                  <a:schemeClr val="hlink"/>
                </a:solidFill>
                <a:hlinkClick r:id="rId3"/>
              </a:rPr>
              <a:t>See Template</a:t>
            </a:r>
            <a:r>
              <a:rPr lang="en" sz="4000" dirty="0"/>
              <a:t>) </a:t>
            </a:r>
            <a:endParaRPr sz="4000" dirty="0"/>
          </a:p>
        </p:txBody>
      </p:sp>
      <p:sp>
        <p:nvSpPr>
          <p:cNvPr id="145" name="Google Shape;145;p24"/>
          <p:cNvSpPr txBox="1">
            <a:spLocks noGrp="1"/>
          </p:cNvSpPr>
          <p:nvPr>
            <p:ph type="body" idx="1"/>
          </p:nvPr>
        </p:nvSpPr>
        <p:spPr>
          <a:xfrm>
            <a:off x="1238150" y="2109650"/>
            <a:ext cx="6915000" cy="6681600"/>
          </a:xfrm>
          <a:prstGeom prst="rect">
            <a:avLst/>
          </a:prstGeom>
        </p:spPr>
        <p:txBody>
          <a:bodyPr spcFirstLastPara="1" wrap="square" lIns="182850" tIns="91400" rIns="182850" bIns="91400" anchor="t" anchorCtr="0">
            <a:noAutofit/>
          </a:bodyPr>
          <a:lstStyle/>
          <a:p>
            <a:pPr marL="228600" indent="-393700">
              <a:lnSpc>
                <a:spcPct val="115000"/>
              </a:lnSpc>
              <a:spcBef>
                <a:spcPts val="0"/>
              </a:spcBef>
              <a:buSzPts val="1300"/>
            </a:pPr>
            <a:r>
              <a:rPr lang="en" sz="2600" dirty="0"/>
              <a:t>Purpose </a:t>
            </a:r>
            <a:endParaRPr sz="2600" dirty="0"/>
          </a:p>
          <a:p>
            <a:pPr marL="685800" lvl="1" indent="-381000">
              <a:lnSpc>
                <a:spcPct val="115000"/>
              </a:lnSpc>
              <a:spcBef>
                <a:spcPts val="0"/>
              </a:spcBef>
              <a:buSzPts val="1200"/>
            </a:pPr>
            <a:r>
              <a:rPr lang="en" sz="2400" dirty="0"/>
              <a:t>Testing in real world conditions</a:t>
            </a:r>
            <a:endParaRPr sz="2400" dirty="0"/>
          </a:p>
          <a:p>
            <a:pPr marL="685800" lvl="1" indent="-381000">
              <a:lnSpc>
                <a:spcPct val="115000"/>
              </a:lnSpc>
              <a:spcBef>
                <a:spcPts val="0"/>
              </a:spcBef>
              <a:buSzPts val="1200"/>
            </a:pPr>
            <a:r>
              <a:rPr lang="en" sz="2400" dirty="0"/>
              <a:t>Prototyping</a:t>
            </a:r>
            <a:endParaRPr sz="2400" dirty="0"/>
          </a:p>
          <a:p>
            <a:pPr marL="685800" lvl="1" indent="-381000">
              <a:lnSpc>
                <a:spcPct val="115000"/>
              </a:lnSpc>
              <a:spcBef>
                <a:spcPts val="0"/>
              </a:spcBef>
              <a:buSzPts val="1200"/>
            </a:pPr>
            <a:r>
              <a:rPr lang="en" sz="2400" dirty="0"/>
              <a:t>Validation</a:t>
            </a:r>
            <a:endParaRPr sz="2400" dirty="0"/>
          </a:p>
          <a:p>
            <a:pPr marL="685800" lvl="1" indent="-381000">
              <a:lnSpc>
                <a:spcPct val="115000"/>
              </a:lnSpc>
              <a:spcBef>
                <a:spcPts val="0"/>
              </a:spcBef>
              <a:buSzPts val="1200"/>
            </a:pPr>
            <a:r>
              <a:rPr lang="en" sz="2400" dirty="0"/>
              <a:t>Performance measurement</a:t>
            </a:r>
            <a:endParaRPr sz="2400" dirty="0"/>
          </a:p>
          <a:p>
            <a:pPr marL="228600" indent="-393700">
              <a:lnSpc>
                <a:spcPct val="115000"/>
              </a:lnSpc>
              <a:spcBef>
                <a:spcPts val="0"/>
              </a:spcBef>
              <a:buSzPts val="1300"/>
            </a:pPr>
            <a:r>
              <a:rPr lang="en" sz="2600" dirty="0"/>
              <a:t>Required skills</a:t>
            </a:r>
            <a:endParaRPr sz="2600" dirty="0"/>
          </a:p>
          <a:p>
            <a:pPr marL="685800" lvl="1" indent="-381000">
              <a:lnSpc>
                <a:spcPct val="115000"/>
              </a:lnSpc>
              <a:spcBef>
                <a:spcPts val="0"/>
              </a:spcBef>
              <a:buSzPts val="1200"/>
            </a:pPr>
            <a:r>
              <a:rPr lang="en" sz="2400" dirty="0"/>
              <a:t>Complete a table with skills and names of people who have these </a:t>
            </a:r>
            <a:endParaRPr sz="2400" dirty="0"/>
          </a:p>
          <a:p>
            <a:pPr marL="228600" indent="-393700">
              <a:lnSpc>
                <a:spcPct val="115000"/>
              </a:lnSpc>
              <a:spcBef>
                <a:spcPts val="0"/>
              </a:spcBef>
              <a:buSzPts val="1300"/>
            </a:pPr>
            <a:r>
              <a:rPr lang="en" sz="2600" dirty="0"/>
              <a:t>Required technologies </a:t>
            </a:r>
            <a:endParaRPr sz="2600" dirty="0"/>
          </a:p>
          <a:p>
            <a:pPr marL="685800" lvl="1" indent="-381000">
              <a:lnSpc>
                <a:spcPct val="115000"/>
              </a:lnSpc>
              <a:spcBef>
                <a:spcPts val="0"/>
              </a:spcBef>
              <a:buSzPts val="1200"/>
            </a:pPr>
            <a:r>
              <a:rPr lang="en" sz="2400" dirty="0"/>
              <a:t>Complete tables with sections such as</a:t>
            </a:r>
            <a:br>
              <a:rPr lang="en" sz="2400" dirty="0"/>
            </a:br>
            <a:r>
              <a:rPr lang="en" sz="2400" dirty="0"/>
              <a:t>Hardware | Software | Services</a:t>
            </a:r>
            <a:endParaRPr sz="2400" dirty="0"/>
          </a:p>
          <a:p>
            <a:pPr marL="228600" indent="-393700">
              <a:lnSpc>
                <a:spcPct val="115000"/>
              </a:lnSpc>
              <a:spcBef>
                <a:spcPts val="0"/>
              </a:spcBef>
              <a:buSzPts val="1300"/>
            </a:pPr>
            <a:r>
              <a:rPr lang="en" sz="2600" dirty="0"/>
              <a:t>Step-by-step process (methodology)</a:t>
            </a:r>
            <a:endParaRPr sz="2600" dirty="0"/>
          </a:p>
          <a:p>
            <a:pPr marL="228600" indent="-393700">
              <a:lnSpc>
                <a:spcPct val="115000"/>
              </a:lnSpc>
              <a:spcBef>
                <a:spcPts val="0"/>
              </a:spcBef>
              <a:buSzPts val="1300"/>
            </a:pPr>
            <a:r>
              <a:rPr lang="en" sz="2600" dirty="0"/>
              <a:t>Validation procedures</a:t>
            </a:r>
            <a:endParaRPr sz="2600" dirty="0"/>
          </a:p>
          <a:p>
            <a:pPr marL="228600" indent="-393700">
              <a:lnSpc>
                <a:spcPct val="115000"/>
              </a:lnSpc>
              <a:spcBef>
                <a:spcPts val="0"/>
              </a:spcBef>
              <a:buSzPts val="1300"/>
            </a:pPr>
            <a:r>
              <a:rPr lang="en" sz="2600" dirty="0"/>
              <a:t>Timeline</a:t>
            </a:r>
            <a:endParaRPr sz="2600" dirty="0"/>
          </a:p>
        </p:txBody>
      </p:sp>
      <p:sp>
        <p:nvSpPr>
          <p:cNvPr id="146" name="Google Shape;146;p24"/>
          <p:cNvSpPr txBox="1">
            <a:spLocks noGrp="1"/>
          </p:cNvSpPr>
          <p:nvPr>
            <p:ph type="body" idx="1"/>
          </p:nvPr>
        </p:nvSpPr>
        <p:spPr>
          <a:xfrm>
            <a:off x="9923650" y="2109650"/>
            <a:ext cx="7225200" cy="3515400"/>
          </a:xfrm>
          <a:prstGeom prst="rect">
            <a:avLst/>
          </a:prstGeom>
        </p:spPr>
        <p:txBody>
          <a:bodyPr spcFirstLastPara="1" wrap="square" lIns="182850" tIns="91400" rIns="182850" bIns="91400" anchor="t" anchorCtr="0">
            <a:normAutofit/>
          </a:bodyPr>
          <a:lstStyle/>
          <a:p>
            <a:pPr marL="228600" indent="-393700">
              <a:lnSpc>
                <a:spcPct val="115000"/>
              </a:lnSpc>
              <a:spcBef>
                <a:spcPts val="0"/>
              </a:spcBef>
              <a:buSzPts val="1300"/>
            </a:pPr>
            <a:r>
              <a:rPr lang="en" sz="2600"/>
              <a:t>List of standards tested</a:t>
            </a:r>
            <a:endParaRPr sz="2600"/>
          </a:p>
          <a:p>
            <a:pPr marL="228600" indent="-393700">
              <a:lnSpc>
                <a:spcPct val="115000"/>
              </a:lnSpc>
              <a:spcBef>
                <a:spcPts val="0"/>
              </a:spcBef>
              <a:buSzPts val="1300"/>
            </a:pPr>
            <a:r>
              <a:rPr lang="en" sz="2600"/>
              <a:t>Interoperability requirements not met by current standards</a:t>
            </a:r>
            <a:endParaRPr sz="2600"/>
          </a:p>
          <a:p>
            <a:pPr marL="228600" indent="-393700">
              <a:lnSpc>
                <a:spcPct val="115000"/>
              </a:lnSpc>
              <a:spcBef>
                <a:spcPts val="0"/>
              </a:spcBef>
              <a:buSzPts val="1300"/>
            </a:pPr>
            <a:r>
              <a:rPr lang="en" sz="2600"/>
              <a:t>Running code</a:t>
            </a:r>
            <a:endParaRPr sz="2600"/>
          </a:p>
          <a:p>
            <a:pPr marL="228600" indent="-393700">
              <a:lnSpc>
                <a:spcPct val="115000"/>
              </a:lnSpc>
              <a:spcBef>
                <a:spcPts val="0"/>
              </a:spcBef>
              <a:buSzPts val="1300"/>
            </a:pPr>
            <a:r>
              <a:rPr lang="en" sz="2600"/>
              <a:t>Report</a:t>
            </a:r>
            <a:endParaRPr sz="2600"/>
          </a:p>
          <a:p>
            <a:pPr marL="228600" indent="-393700">
              <a:lnSpc>
                <a:spcPct val="115000"/>
              </a:lnSpc>
              <a:spcBef>
                <a:spcPts val="0"/>
              </a:spcBef>
              <a:buSzPts val="1300"/>
            </a:pPr>
            <a:r>
              <a:rPr lang="en" sz="2600"/>
              <a:t>Video</a:t>
            </a:r>
            <a:endParaRPr sz="2600"/>
          </a:p>
          <a:p>
            <a:pPr marL="228600" indent="-393700">
              <a:lnSpc>
                <a:spcPct val="115000"/>
              </a:lnSpc>
              <a:spcBef>
                <a:spcPts val="0"/>
              </a:spcBef>
              <a:buSzPts val="1300"/>
            </a:pPr>
            <a:r>
              <a:rPr lang="en" sz="2600"/>
              <a:t>[more?]</a:t>
            </a:r>
            <a:endParaRPr sz="2600"/>
          </a:p>
        </p:txBody>
      </p:sp>
      <p:sp>
        <p:nvSpPr>
          <p:cNvPr id="147" name="Google Shape;147;p24"/>
          <p:cNvSpPr txBox="1"/>
          <p:nvPr/>
        </p:nvSpPr>
        <p:spPr>
          <a:xfrm>
            <a:off x="1238150" y="1466300"/>
            <a:ext cx="6598200" cy="738600"/>
          </a:xfrm>
          <a:prstGeom prst="rect">
            <a:avLst/>
          </a:prstGeom>
          <a:noFill/>
          <a:ln>
            <a:noFill/>
          </a:ln>
        </p:spPr>
        <p:txBody>
          <a:bodyPr spcFirstLastPara="1" wrap="square" lIns="182850" tIns="182850" rIns="182850" bIns="182850" anchor="t" anchorCtr="0">
            <a:noAutofit/>
          </a:bodyPr>
          <a:lstStyle/>
          <a:p>
            <a:pPr defTabSz="1828800">
              <a:buClr>
                <a:srgbClr val="000000"/>
              </a:buClr>
            </a:pPr>
            <a:r>
              <a:rPr lang="en" sz="2800" b="1" kern="0">
                <a:solidFill>
                  <a:srgbClr val="000000"/>
                </a:solidFill>
                <a:latin typeface="Verdana"/>
                <a:ea typeface="Verdana"/>
                <a:cs typeface="Verdana"/>
                <a:sym typeface="Verdana"/>
              </a:rPr>
              <a:t>Purpose and Process</a:t>
            </a:r>
            <a:endParaRPr sz="2800" b="1" kern="0">
              <a:solidFill>
                <a:srgbClr val="000000"/>
              </a:solidFill>
              <a:latin typeface="Verdana"/>
              <a:ea typeface="Verdana"/>
              <a:cs typeface="Verdana"/>
              <a:sym typeface="Verdana"/>
            </a:endParaRPr>
          </a:p>
        </p:txBody>
      </p:sp>
      <p:sp>
        <p:nvSpPr>
          <p:cNvPr id="148" name="Google Shape;148;p24"/>
          <p:cNvSpPr txBox="1"/>
          <p:nvPr/>
        </p:nvSpPr>
        <p:spPr>
          <a:xfrm>
            <a:off x="9623600" y="1466300"/>
            <a:ext cx="8920200" cy="738600"/>
          </a:xfrm>
          <a:prstGeom prst="rect">
            <a:avLst/>
          </a:prstGeom>
          <a:noFill/>
          <a:ln>
            <a:noFill/>
          </a:ln>
        </p:spPr>
        <p:txBody>
          <a:bodyPr spcFirstLastPara="1" wrap="square" lIns="182850" tIns="182850" rIns="182850" bIns="182850" anchor="t" anchorCtr="0">
            <a:noAutofit/>
          </a:bodyPr>
          <a:lstStyle/>
          <a:p>
            <a:pPr defTabSz="1828800">
              <a:buClr>
                <a:srgbClr val="000000"/>
              </a:buClr>
            </a:pPr>
            <a:r>
              <a:rPr lang="en" sz="2800" b="1" kern="0">
                <a:solidFill>
                  <a:srgbClr val="000000"/>
                </a:solidFill>
                <a:latin typeface="Verdana"/>
                <a:ea typeface="Verdana"/>
                <a:cs typeface="Verdana"/>
                <a:sym typeface="Verdana"/>
              </a:rPr>
              <a:t>Expected Deliverables and Impacts</a:t>
            </a:r>
            <a:endParaRPr sz="2800" b="1" kern="0">
              <a:solidFill>
                <a:srgbClr val="000000"/>
              </a:solidFill>
              <a:latin typeface="Verdana"/>
              <a:ea typeface="Verdana"/>
              <a:cs typeface="Verdana"/>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607888" y="576633"/>
            <a:ext cx="16736400" cy="738583"/>
          </a:xfrm>
          <a:prstGeom prst="rect">
            <a:avLst/>
          </a:prstGeom>
          <a:noFill/>
          <a:ln>
            <a:noFill/>
          </a:ln>
        </p:spPr>
        <p:txBody>
          <a:bodyPr spcFirstLastPara="1" wrap="square" lIns="182850" tIns="91400" rIns="182850" bIns="91400" anchor="ctr" anchorCtr="0">
            <a:spAutoFit/>
          </a:bodyPr>
          <a:lstStyle/>
          <a:p>
            <a:r>
              <a:rPr lang="en-US" sz="4000" dirty="0"/>
              <a:t>D</a:t>
            </a:r>
            <a:r>
              <a:rPr lang="en" sz="4000" dirty="0"/>
              <a:t>raft description of our first project</a:t>
            </a:r>
            <a:endParaRPr sz="4000" dirty="0"/>
          </a:p>
        </p:txBody>
      </p:sp>
      <p:sp>
        <p:nvSpPr>
          <p:cNvPr id="5" name="Text Placeholder 4">
            <a:extLst>
              <a:ext uri="{FF2B5EF4-FFF2-40B4-BE49-F238E27FC236}">
                <a16:creationId xmlns:a16="http://schemas.microsoft.com/office/drawing/2014/main" id="{12C37CAE-AB94-5871-6D76-0FA405D17D02}"/>
              </a:ext>
            </a:extLst>
          </p:cNvPr>
          <p:cNvSpPr>
            <a:spLocks noGrp="1"/>
          </p:cNvSpPr>
          <p:nvPr>
            <p:ph type="body" idx="1"/>
          </p:nvPr>
        </p:nvSpPr>
        <p:spPr>
          <a:xfrm>
            <a:off x="228600" y="8672116"/>
            <a:ext cx="16736400" cy="738584"/>
          </a:xfrm>
        </p:spPr>
        <p:txBody>
          <a:bodyPr>
            <a:normAutofit/>
          </a:bodyPr>
          <a:lstStyle/>
          <a:p>
            <a:r>
              <a:rPr lang="en-US" sz="1400" dirty="0">
                <a:hlinkClick r:id="rId3"/>
              </a:rPr>
              <a:t>https://docs.google.com/document/d/1y5M1tKEwsKxqSleCXFb6oznURtz7WtDDrwD8RmE4H3U/edit?tab=t.0#heading=h.z6ne0og04bp5</a:t>
            </a:r>
            <a:r>
              <a:rPr lang="en-US" sz="1400" dirty="0"/>
              <a:t> </a:t>
            </a:r>
          </a:p>
        </p:txBody>
      </p:sp>
      <p:pic>
        <p:nvPicPr>
          <p:cNvPr id="7" name="Picture 6">
            <a:extLst>
              <a:ext uri="{FF2B5EF4-FFF2-40B4-BE49-F238E27FC236}">
                <a16:creationId xmlns:a16="http://schemas.microsoft.com/office/drawing/2014/main" id="{4745680C-4E4C-0FB6-F822-1512AE17F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1315216"/>
            <a:ext cx="10918289" cy="7351234"/>
          </a:xfrm>
          <a:prstGeom prst="rect">
            <a:avLst/>
          </a:prstGeom>
        </p:spPr>
      </p:pic>
    </p:spTree>
    <p:extLst>
      <p:ext uri="{BB962C8B-B14F-4D97-AF65-F5344CB8AC3E}">
        <p14:creationId xmlns:p14="http://schemas.microsoft.com/office/powerpoint/2010/main" val="3153275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81121-6117-A72E-B132-4CD4352D5B3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996A4F-7F82-0282-B280-312521440287}"/>
              </a:ext>
            </a:extLst>
          </p:cNvPr>
          <p:cNvSpPr>
            <a:spLocks noGrp="1"/>
          </p:cNvSpPr>
          <p:nvPr>
            <p:ph type="title"/>
          </p:nvPr>
        </p:nvSpPr>
        <p:spPr>
          <a:xfrm>
            <a:off x="705168" y="5981700"/>
            <a:ext cx="16439832" cy="3301612"/>
          </a:xfrm>
        </p:spPr>
        <p:txBody>
          <a:bodyPr/>
          <a:lstStyle/>
          <a:p>
            <a:r>
              <a:rPr lang="en-US" dirty="0"/>
              <a:t>WP 5: Time Coordinate</a:t>
            </a:r>
            <a:br>
              <a:rPr lang="en-US" dirty="0"/>
            </a:br>
            <a:r>
              <a:rPr lang="en-US" sz="4800" dirty="0"/>
              <a:t>Rob Smith</a:t>
            </a:r>
            <a:br>
              <a:rPr lang="en-US" sz="4800" dirty="0"/>
            </a:br>
            <a:r>
              <a:rPr lang="en-US" sz="2400" dirty="0"/>
              <a:t>1:40</a:t>
            </a:r>
          </a:p>
        </p:txBody>
      </p:sp>
    </p:spTree>
    <p:extLst>
      <p:ext uri="{BB962C8B-B14F-4D97-AF65-F5344CB8AC3E}">
        <p14:creationId xmlns:p14="http://schemas.microsoft.com/office/powerpoint/2010/main" val="492959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 Placeholder 1"/>
          <p:cNvSpPr txBox="1">
            <a:spLocks noGrp="1"/>
          </p:cNvSpPr>
          <p:nvPr>
            <p:ph type="body" idx="1"/>
          </p:nvPr>
        </p:nvSpPr>
        <p:spPr>
          <a:xfrm>
            <a:off x="916034" y="1638300"/>
            <a:ext cx="16573356" cy="8305800"/>
          </a:xfrm>
          <a:prstGeom prst="rect">
            <a:avLst/>
          </a:prstGeom>
        </p:spPr>
        <p:txBody>
          <a:bodyPr/>
          <a:lstStyle/>
          <a:p>
            <a:r>
              <a:t>OGC Testbed-20 Aerial Observation</a:t>
            </a:r>
          </a:p>
          <a:p>
            <a:pPr marL="800100" lvl="1" indent="-342900"/>
            <a:r>
              <a:t>Calculated GeoPose from MISB video metadata</a:t>
            </a:r>
          </a:p>
          <a:p>
            <a:pPr marL="1257300" lvl="2" indent="-342900"/>
            <a:r>
              <a:t>Frame centre &amp; sensor location tags</a:t>
            </a:r>
          </a:p>
          <a:p>
            <a:pPr marL="800100" lvl="1" indent="-342900"/>
            <a:r>
              <a:t>Synchronised with video using WebVMT</a:t>
            </a:r>
          </a:p>
          <a:p>
            <a:pPr marL="1257300" lvl="2" indent="-342900"/>
            <a:r>
              <a:t>Matched map rotation with camera heading</a:t>
            </a:r>
          </a:p>
          <a:p>
            <a:pPr marL="800100" lvl="1" indent="-342900"/>
            <a:r>
              <a:t>Simplified image cognition in web browser</a:t>
            </a:r>
          </a:p>
          <a:p>
            <a:pPr marL="800100" lvl="1" indent="-342900"/>
            <a:r>
              <a:t>Video: </a:t>
            </a:r>
            <a:r>
              <a:rPr sz="2600" u="sng">
                <a:solidFill>
                  <a:srgbClr val="0000FF"/>
                </a:solidFill>
                <a:uFill>
                  <a:solidFill>
                    <a:srgbClr val="0000FF"/>
                  </a:solidFill>
                </a:uFill>
                <a:hlinkClick r:id="rId2"/>
              </a:rPr>
              <a:t>https://webvmt.org/demos/testbed#testbed-20</a:t>
            </a:r>
            <a:r>
              <a:t> </a:t>
            </a:r>
          </a:p>
          <a:p>
            <a:pPr marL="800100" lvl="1" indent="-342900"/>
            <a:endParaRPr/>
          </a:p>
          <a:p>
            <a:r>
              <a:t>3D Compass</a:t>
            </a:r>
          </a:p>
          <a:p>
            <a:pPr marL="800100" lvl="1" indent="-342900"/>
            <a:r>
              <a:t>Record device GeoPose snapshot</a:t>
            </a:r>
          </a:p>
          <a:p>
            <a:pPr marL="800100" lvl="1" indent="-342900"/>
            <a:r>
              <a:t>Free Android app: </a:t>
            </a:r>
            <a:r>
              <a:rPr sz="2600" u="sng">
                <a:solidFill>
                  <a:srgbClr val="0000FF"/>
                </a:solidFill>
                <a:uFill>
                  <a:solidFill>
                    <a:srgbClr val="0000FF"/>
                  </a:solidFill>
                </a:uFill>
                <a:hlinkClick r:id="rId3"/>
              </a:rPr>
              <a:t>https://www.awayteam.co.uk/products/3dcompass/about</a:t>
            </a:r>
            <a:r>
              <a:t> </a:t>
            </a:r>
          </a:p>
        </p:txBody>
      </p:sp>
      <p:sp>
        <p:nvSpPr>
          <p:cNvPr id="68" name="Title 2"/>
          <p:cNvSpPr txBox="1">
            <a:spLocks noGrp="1"/>
          </p:cNvSpPr>
          <p:nvPr>
            <p:ph type="title"/>
          </p:nvPr>
        </p:nvSpPr>
        <p:spPr>
          <a:xfrm>
            <a:off x="863080" y="555035"/>
            <a:ext cx="16573356" cy="916057"/>
          </a:xfrm>
          <a:prstGeom prst="rect">
            <a:avLst/>
          </a:prstGeom>
        </p:spPr>
        <p:txBody>
          <a:bodyPr/>
          <a:lstStyle/>
          <a:p>
            <a:r>
              <a:t>WP5: Time Coordinate – Design</a:t>
            </a:r>
          </a:p>
        </p:txBody>
      </p:sp>
      <p:pic>
        <p:nvPicPr>
          <p:cNvPr id="69" name="3DComp_Fixed.jpg" descr="3DComp_Fixed.jpg"/>
          <p:cNvPicPr>
            <a:picLocks noChangeAspect="1"/>
          </p:cNvPicPr>
          <p:nvPr/>
        </p:nvPicPr>
        <p:blipFill>
          <a:blip r:embed="rId4"/>
          <a:stretch>
            <a:fillRect/>
          </a:stretch>
        </p:blipFill>
        <p:spPr>
          <a:xfrm>
            <a:off x="14911534" y="1636650"/>
            <a:ext cx="2588390" cy="4601581"/>
          </a:xfrm>
          <a:prstGeom prst="rect">
            <a:avLst/>
          </a:prstGeom>
          <a:ln w="12700">
            <a:miter lim="400000"/>
          </a:ln>
        </p:spPr>
      </p:pic>
      <p:pic>
        <p:nvPicPr>
          <p:cNvPr id="70" name="TruckHeading3.jpg" descr="TruckHeading3.jpg"/>
          <p:cNvPicPr>
            <a:picLocks noChangeAspect="1"/>
          </p:cNvPicPr>
          <p:nvPr/>
        </p:nvPicPr>
        <p:blipFill>
          <a:blip r:embed="rId5"/>
          <a:stretch>
            <a:fillRect/>
          </a:stretch>
        </p:blipFill>
        <p:spPr>
          <a:xfrm>
            <a:off x="10409122" y="1647496"/>
            <a:ext cx="3937182" cy="4601581"/>
          </a:xfrm>
          <a:prstGeom prst="rect">
            <a:avLst/>
          </a:prstGeom>
          <a:ln w="12700">
            <a:miter lim="400000"/>
          </a:ln>
        </p:spPr>
      </p:pic>
      <p:sp>
        <p:nvSpPr>
          <p:cNvPr id="71" name="Testbed-20 Aerial Observation"/>
          <p:cNvSpPr txBox="1"/>
          <p:nvPr/>
        </p:nvSpPr>
        <p:spPr>
          <a:xfrm>
            <a:off x="10283945" y="6344958"/>
            <a:ext cx="4187537" cy="459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400">
                <a:solidFill>
                  <a:srgbClr val="5C6CDE"/>
                </a:solidFill>
                <a:latin typeface="Aptos"/>
                <a:ea typeface="Aptos"/>
                <a:cs typeface="Aptos"/>
                <a:sym typeface="Apto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0" i="0" u="none" strike="noStrike" kern="0" cap="none" spc="0" normalizeH="0" baseline="0" noProof="0">
                <a:ln>
                  <a:noFill/>
                </a:ln>
                <a:solidFill>
                  <a:srgbClr val="5C6CDE"/>
                </a:solidFill>
                <a:effectLst/>
                <a:uLnTx/>
                <a:uFillTx/>
                <a:latin typeface="Aptos"/>
                <a:sym typeface="Aptos"/>
              </a:rPr>
              <a:t>Testbed-20 Aerial Observation</a:t>
            </a:r>
          </a:p>
        </p:txBody>
      </p:sp>
      <p:sp>
        <p:nvSpPr>
          <p:cNvPr id="72" name="3D Compass App"/>
          <p:cNvSpPr txBox="1"/>
          <p:nvPr/>
        </p:nvSpPr>
        <p:spPr>
          <a:xfrm>
            <a:off x="14967649" y="6344958"/>
            <a:ext cx="2476161" cy="459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400">
                <a:solidFill>
                  <a:srgbClr val="5C6CDE"/>
                </a:solidFill>
                <a:latin typeface="Aptos"/>
                <a:ea typeface="Aptos"/>
                <a:cs typeface="Aptos"/>
                <a:sym typeface="Apto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0" i="0" u="none" strike="noStrike" kern="0" cap="none" spc="0" normalizeH="0" baseline="0" noProof="0">
                <a:ln>
                  <a:noFill/>
                </a:ln>
                <a:solidFill>
                  <a:srgbClr val="5C6CDE"/>
                </a:solidFill>
                <a:effectLst/>
                <a:uLnTx/>
                <a:uFillTx/>
                <a:latin typeface="Aptos"/>
                <a:sym typeface="Aptos"/>
              </a:rPr>
              <a:t>3D Compass App</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 Placeholder 1"/>
          <p:cNvSpPr txBox="1">
            <a:spLocks noGrp="1"/>
          </p:cNvSpPr>
          <p:nvPr>
            <p:ph type="body" idx="1"/>
          </p:nvPr>
        </p:nvSpPr>
        <p:spPr>
          <a:xfrm>
            <a:off x="916034" y="1638300"/>
            <a:ext cx="16573356" cy="8305800"/>
          </a:xfrm>
          <a:prstGeom prst="rect">
            <a:avLst/>
          </a:prstGeom>
        </p:spPr>
        <p:txBody>
          <a:bodyPr/>
          <a:lstStyle/>
          <a:p>
            <a:r>
              <a:t>Monotonically increasing number</a:t>
            </a:r>
          </a:p>
          <a:p>
            <a:pPr marL="800100" lvl="1" indent="-342900"/>
            <a:r>
              <a:t>No discontinuities or ambiguities in timeline</a:t>
            </a:r>
          </a:p>
          <a:p>
            <a:pPr marL="1257300" lvl="2" indent="-342900"/>
            <a:r>
              <a:t>Avoids leap seconds</a:t>
            </a:r>
          </a:p>
          <a:p>
            <a:pPr marL="1257300" lvl="2" indent="-342900"/>
            <a:r>
              <a:t>Avoids notation complexity</a:t>
            </a:r>
          </a:p>
          <a:p>
            <a:pPr marL="1714500" lvl="3" indent="-342900">
              <a:buSzPct val="100000"/>
              <a:buChar char="•"/>
            </a:pPr>
            <a:r>
              <a:t>Hour-minute-second &amp; day-month-year</a:t>
            </a:r>
          </a:p>
          <a:p>
            <a:pPr marL="800100" lvl="1" indent="-342900"/>
            <a:r>
              <a:t>Calculate numerical durations &amp; differences</a:t>
            </a:r>
          </a:p>
          <a:p>
            <a:pPr marL="1257300" lvl="2" indent="-342900"/>
            <a:r>
              <a:t>Number of ticks</a:t>
            </a:r>
          </a:p>
          <a:p>
            <a:endParaRPr/>
          </a:p>
          <a:p>
            <a:r>
              <a:t>Date-time epoch</a:t>
            </a:r>
          </a:p>
          <a:p>
            <a:pPr marL="800100" lvl="1" indent="-342900"/>
            <a:r>
              <a:t>Associate GeoPose timeline with real time</a:t>
            </a:r>
          </a:p>
          <a:p>
            <a:pPr marL="1257300" lvl="2" indent="-342900"/>
            <a:r>
              <a:t>Relative to Unix time, UTC, TAI, MJD &amp; other temporal references</a:t>
            </a:r>
          </a:p>
        </p:txBody>
      </p:sp>
      <p:sp>
        <p:nvSpPr>
          <p:cNvPr id="75" name="Title 2"/>
          <p:cNvSpPr txBox="1">
            <a:spLocks noGrp="1"/>
          </p:cNvSpPr>
          <p:nvPr>
            <p:ph type="title"/>
          </p:nvPr>
        </p:nvSpPr>
        <p:spPr>
          <a:xfrm>
            <a:off x="863080" y="555035"/>
            <a:ext cx="16573356" cy="916057"/>
          </a:xfrm>
          <a:prstGeom prst="rect">
            <a:avLst/>
          </a:prstGeom>
        </p:spPr>
        <p:txBody>
          <a:bodyPr/>
          <a:lstStyle/>
          <a:p>
            <a:r>
              <a:t>WP5: Time Coordinate – Use Cases</a:t>
            </a:r>
          </a:p>
        </p:txBody>
      </p:sp>
      <p:pic>
        <p:nvPicPr>
          <p:cNvPr id="76" name="GeoPoseTimeSeq.jpg" descr="GeoPoseTimeSeq.jpg"/>
          <p:cNvPicPr>
            <a:picLocks noChangeAspect="1"/>
          </p:cNvPicPr>
          <p:nvPr/>
        </p:nvPicPr>
        <p:blipFill>
          <a:blip r:embed="rId2"/>
          <a:stretch>
            <a:fillRect/>
          </a:stretch>
        </p:blipFill>
        <p:spPr>
          <a:xfrm>
            <a:off x="11404877" y="1296930"/>
            <a:ext cx="7404901" cy="4165257"/>
          </a:xfrm>
          <a:prstGeom prst="rect">
            <a:avLst/>
          </a:prstGeom>
          <a:ln w="12700">
            <a:miter lim="400000"/>
          </a:ln>
        </p:spPr>
      </p:pic>
      <p:sp>
        <p:nvSpPr>
          <p:cNvPr id="77" name="Timed GeoPose Sequence"/>
          <p:cNvSpPr txBox="1"/>
          <p:nvPr/>
        </p:nvSpPr>
        <p:spPr>
          <a:xfrm>
            <a:off x="13230922" y="5223975"/>
            <a:ext cx="3752810" cy="4597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8" tIns="45718" rIns="45718" bIns="45718">
            <a:spAutoFit/>
          </a:bodyPr>
          <a:lstStyle>
            <a:lvl1pPr>
              <a:defRPr sz="2400">
                <a:solidFill>
                  <a:srgbClr val="5C6CDE"/>
                </a:solidFill>
                <a:latin typeface="Aptos"/>
                <a:ea typeface="Aptos"/>
                <a:cs typeface="Aptos"/>
                <a:sym typeface="Aptos"/>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2400" b="0" i="0" u="none" strike="noStrike" kern="0" cap="none" spc="0" normalizeH="0" baseline="0" noProof="0">
                <a:ln>
                  <a:noFill/>
                </a:ln>
                <a:solidFill>
                  <a:srgbClr val="5C6CDE"/>
                </a:solidFill>
                <a:effectLst/>
                <a:uLnTx/>
                <a:uFillTx/>
                <a:latin typeface="Aptos"/>
                <a:sym typeface="Aptos"/>
              </a:rPr>
              <a:t>Timed GeoPose Sequence</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D3109-D032-1A9B-0707-9847AB0333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5CFF1B1-8FE3-0AE7-81F3-11254DF43FDD}"/>
              </a:ext>
            </a:extLst>
          </p:cNvPr>
          <p:cNvSpPr>
            <a:spLocks noGrp="1"/>
          </p:cNvSpPr>
          <p:nvPr>
            <p:ph type="title"/>
          </p:nvPr>
        </p:nvSpPr>
        <p:spPr>
          <a:xfrm>
            <a:off x="705168" y="5981700"/>
            <a:ext cx="16439832" cy="3301612"/>
          </a:xfrm>
        </p:spPr>
        <p:txBody>
          <a:bodyPr/>
          <a:lstStyle/>
          <a:p>
            <a:r>
              <a:rPr lang="en-US" dirty="0"/>
              <a:t>WP-7: Uncertainty</a:t>
            </a:r>
            <a:br>
              <a:rPr lang="en-US" dirty="0"/>
            </a:br>
            <a:r>
              <a:rPr lang="en-US" sz="4800" dirty="0" err="1"/>
              <a:t>GeoPose</a:t>
            </a:r>
            <a:r>
              <a:rPr lang="en-US" sz="4800" dirty="0"/>
              <a:t> 1.x</a:t>
            </a:r>
            <a:br>
              <a:rPr lang="en-US" sz="4800" dirty="0"/>
            </a:br>
            <a:r>
              <a:rPr lang="en-US" sz="2400" dirty="0"/>
              <a:t>1:55</a:t>
            </a:r>
          </a:p>
        </p:txBody>
      </p:sp>
    </p:spTree>
    <p:extLst>
      <p:ext uri="{BB962C8B-B14F-4D97-AF65-F5344CB8AC3E}">
        <p14:creationId xmlns:p14="http://schemas.microsoft.com/office/powerpoint/2010/main" val="1588997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FEB3-5223-94D5-EE72-61046796C1E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DA679E2-6CE6-147A-4DEB-E1D37538BAD4}"/>
              </a:ext>
            </a:extLst>
          </p:cNvPr>
          <p:cNvSpPr>
            <a:spLocks noGrp="1"/>
          </p:cNvSpPr>
          <p:nvPr>
            <p:ph type="body" idx="16"/>
          </p:nvPr>
        </p:nvSpPr>
        <p:spPr/>
        <p:txBody>
          <a:bodyPr/>
          <a:lstStyle/>
          <a:p>
            <a:r>
              <a:rPr lang="en-US" dirty="0"/>
              <a:t>The </a:t>
            </a:r>
            <a:r>
              <a:rPr lang="en-US" dirty="0" err="1"/>
              <a:t>GeoPose</a:t>
            </a:r>
            <a:r>
              <a:rPr lang="en-US" dirty="0"/>
              <a:t> SWG maintains </a:t>
            </a:r>
            <a:r>
              <a:rPr lang="en-US" dirty="0">
                <a:hlinkClick r:id="rId2"/>
              </a:rPr>
              <a:t>v1.0 of the OGC standard </a:t>
            </a:r>
            <a:r>
              <a:rPr lang="en-US" dirty="0"/>
              <a:t>and is responding to requests for enhancements in 2025-2026. </a:t>
            </a:r>
          </a:p>
          <a:p>
            <a:r>
              <a:rPr lang="en-US" dirty="0" err="1"/>
              <a:t>GeoPose</a:t>
            </a:r>
            <a:r>
              <a:rPr lang="en-US" dirty="0"/>
              <a:t> enables the communication of the location and orientation of objects.</a:t>
            </a:r>
          </a:p>
          <a:p>
            <a:r>
              <a:rPr lang="en-US" dirty="0"/>
              <a:t>A </a:t>
            </a:r>
            <a:r>
              <a:rPr lang="en-US" dirty="0" err="1"/>
              <a:t>GeoPose</a:t>
            </a:r>
            <a:r>
              <a:rPr lang="en-US" dirty="0"/>
              <a:t> can be used to describe where a sensor is and where it is pointed.</a:t>
            </a:r>
          </a:p>
          <a:p>
            <a:r>
              <a:rPr lang="en-US" dirty="0" err="1"/>
              <a:t>GeoPoses</a:t>
            </a:r>
            <a:r>
              <a:rPr lang="en-US" dirty="0"/>
              <a:t> are built from components. </a:t>
            </a:r>
            <a:r>
              <a:rPr lang="en-US" dirty="0" err="1"/>
              <a:t>GeoPose</a:t>
            </a:r>
            <a:r>
              <a:rPr lang="en-US" dirty="0"/>
              <a:t> components can be combined to meet the requirements of specific use cases. They may also be used on their own in application-dependent combinations.</a:t>
            </a:r>
          </a:p>
          <a:p>
            <a:r>
              <a:rPr lang="en-US" dirty="0"/>
              <a:t>The SWG is enhancing v1.0  by</a:t>
            </a:r>
          </a:p>
          <a:p>
            <a:pPr lvl="1"/>
            <a:r>
              <a:rPr lang="en-US" dirty="0"/>
              <a:t>making the component structure explicit, </a:t>
            </a:r>
          </a:p>
          <a:p>
            <a:pPr lvl="1"/>
            <a:r>
              <a:rPr lang="en-US" dirty="0"/>
              <a:t>addressing some issues with the representation of time and uncertainty, and </a:t>
            </a:r>
          </a:p>
          <a:p>
            <a:pPr lvl="1"/>
            <a:r>
              <a:rPr lang="en-US" dirty="0"/>
              <a:t>providing specific support for visual positioning – the process of computing the pose of an image using a reference model of a bounded region of space and time.</a:t>
            </a:r>
          </a:p>
          <a:p>
            <a:r>
              <a:rPr lang="en-US" dirty="0"/>
              <a:t>There are </a:t>
            </a:r>
            <a:r>
              <a:rPr lang="en-US" dirty="0">
                <a:hlinkClick r:id="rId3"/>
              </a:rPr>
              <a:t>8 work packages identified</a:t>
            </a:r>
            <a:r>
              <a:rPr lang="en-US" dirty="0"/>
              <a:t>. Contributors are welcome. Results of some of these WP will appear in future releases of the OGC </a:t>
            </a:r>
            <a:r>
              <a:rPr lang="en-US" dirty="0" err="1"/>
              <a:t>GeoPose</a:t>
            </a:r>
            <a:r>
              <a:rPr lang="en-US" dirty="0"/>
              <a:t> standard.</a:t>
            </a:r>
          </a:p>
        </p:txBody>
      </p:sp>
      <p:sp>
        <p:nvSpPr>
          <p:cNvPr id="3" name="Title 2">
            <a:extLst>
              <a:ext uri="{FF2B5EF4-FFF2-40B4-BE49-F238E27FC236}">
                <a16:creationId xmlns:a16="http://schemas.microsoft.com/office/drawing/2014/main" id="{72C1880C-599A-712B-F38F-267BDF836B84}"/>
              </a:ext>
            </a:extLst>
          </p:cNvPr>
          <p:cNvSpPr>
            <a:spLocks noGrp="1"/>
          </p:cNvSpPr>
          <p:nvPr>
            <p:ph type="title"/>
          </p:nvPr>
        </p:nvSpPr>
        <p:spPr/>
        <p:txBody>
          <a:bodyPr/>
          <a:lstStyle/>
          <a:p>
            <a:r>
              <a:rPr lang="en-US" dirty="0"/>
              <a:t>About the OGC </a:t>
            </a:r>
            <a:r>
              <a:rPr lang="en-US" dirty="0" err="1"/>
              <a:t>GeoPose</a:t>
            </a:r>
            <a:r>
              <a:rPr lang="en-US" dirty="0"/>
              <a:t> Working Group</a:t>
            </a:r>
          </a:p>
        </p:txBody>
      </p:sp>
    </p:spTree>
    <p:extLst>
      <p:ext uri="{BB962C8B-B14F-4D97-AF65-F5344CB8AC3E}">
        <p14:creationId xmlns:p14="http://schemas.microsoft.com/office/powerpoint/2010/main" val="774191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FE95F-01A1-A64E-81DE-08E427AE82D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07E7032-3D6A-5B49-99B5-9DEE41684F1A}"/>
              </a:ext>
            </a:extLst>
          </p:cNvPr>
          <p:cNvSpPr>
            <a:spLocks noGrp="1"/>
          </p:cNvSpPr>
          <p:nvPr>
            <p:ph type="body" idx="16"/>
          </p:nvPr>
        </p:nvSpPr>
        <p:spPr>
          <a:xfrm>
            <a:off x="916034" y="1638300"/>
            <a:ext cx="16573356" cy="8305800"/>
          </a:xfrm>
        </p:spPr>
        <p:txBody>
          <a:bodyPr/>
          <a:lstStyle/>
          <a:p>
            <a:pPr fontAlgn="base"/>
            <a:r>
              <a:rPr lang="en-US" dirty="0"/>
              <a:t>Value uncertainty</a:t>
            </a:r>
          </a:p>
          <a:p>
            <a:pPr lvl="2" fontAlgn="base"/>
            <a:r>
              <a:rPr lang="en-US" dirty="0"/>
              <a:t>If it is a number, then you can define precision, accuracy, granularity</a:t>
            </a:r>
          </a:p>
          <a:p>
            <a:pPr lvl="2" fontAlgn="base"/>
            <a:r>
              <a:rPr lang="en-US" dirty="0"/>
              <a:t>If it is a category, then you can define confidence</a:t>
            </a:r>
          </a:p>
          <a:p>
            <a:pPr lvl="1" fontAlgn="base"/>
            <a:r>
              <a:rPr lang="en-US" dirty="0"/>
              <a:t>Objective uncertainty</a:t>
            </a:r>
          </a:p>
          <a:p>
            <a:pPr lvl="2" fontAlgn="base"/>
            <a:r>
              <a:rPr lang="en-US" dirty="0"/>
              <a:t>Positional uncertainty ellipsoid</a:t>
            </a:r>
          </a:p>
          <a:p>
            <a:pPr lvl="2" fontAlgn="base"/>
            <a:r>
              <a:rPr lang="en-US" dirty="0"/>
              <a:t>What is the equivalent for orientation</a:t>
            </a:r>
          </a:p>
          <a:p>
            <a:pPr lvl="3" fontAlgn="base"/>
            <a:r>
              <a:rPr lang="en-US" sz="2800" dirty="0"/>
              <a:t>Angles seem clear</a:t>
            </a:r>
          </a:p>
          <a:p>
            <a:pPr lvl="3" fontAlgn="base"/>
            <a:r>
              <a:rPr lang="en-US" sz="2800" dirty="0"/>
              <a:t>Quaternions not so much</a:t>
            </a:r>
          </a:p>
          <a:p>
            <a:pPr fontAlgn="base"/>
            <a:r>
              <a:rPr lang="en-US" dirty="0"/>
              <a:t>Headed toward multiple components with different application scenarios and harmonization with other standards and practices.</a:t>
            </a:r>
          </a:p>
          <a:p>
            <a:endParaRPr lang="en-US" dirty="0"/>
          </a:p>
        </p:txBody>
      </p:sp>
      <p:sp>
        <p:nvSpPr>
          <p:cNvPr id="3" name="Title 2">
            <a:extLst>
              <a:ext uri="{FF2B5EF4-FFF2-40B4-BE49-F238E27FC236}">
                <a16:creationId xmlns:a16="http://schemas.microsoft.com/office/drawing/2014/main" id="{B8041F0A-1C73-2657-673B-049DB70F879B}"/>
              </a:ext>
            </a:extLst>
          </p:cNvPr>
          <p:cNvSpPr>
            <a:spLocks noGrp="1"/>
          </p:cNvSpPr>
          <p:nvPr>
            <p:ph type="title"/>
          </p:nvPr>
        </p:nvSpPr>
        <p:spPr/>
        <p:txBody>
          <a:bodyPr/>
          <a:lstStyle/>
          <a:p>
            <a:r>
              <a:rPr lang="en-US" dirty="0">
                <a:latin typeface="Aptos"/>
              </a:rPr>
              <a:t>Uncertainty </a:t>
            </a:r>
            <a:r>
              <a:rPr lang="en-US" dirty="0"/>
              <a:t>- Jim Antonisse/Steve Smyth</a:t>
            </a:r>
          </a:p>
        </p:txBody>
      </p:sp>
    </p:spTree>
    <p:extLst>
      <p:ext uri="{BB962C8B-B14F-4D97-AF65-F5344CB8AC3E}">
        <p14:creationId xmlns:p14="http://schemas.microsoft.com/office/powerpoint/2010/main" val="3077340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416A9-6737-0E1B-067D-B4D7397C28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FB21AD-9F81-C1FA-7A99-8D3DF7B4E851}"/>
              </a:ext>
            </a:extLst>
          </p:cNvPr>
          <p:cNvSpPr>
            <a:spLocks noGrp="1"/>
          </p:cNvSpPr>
          <p:nvPr>
            <p:ph type="title"/>
          </p:nvPr>
        </p:nvSpPr>
        <p:spPr>
          <a:xfrm>
            <a:off x="705168" y="5981700"/>
            <a:ext cx="16439832" cy="3301612"/>
          </a:xfrm>
        </p:spPr>
        <p:txBody>
          <a:bodyPr/>
          <a:lstStyle/>
          <a:p>
            <a:r>
              <a:rPr lang="en-US" dirty="0"/>
              <a:t>Image Elements</a:t>
            </a:r>
            <a:br>
              <a:rPr lang="en-US" dirty="0"/>
            </a:br>
            <a:r>
              <a:rPr lang="en-US" sz="4800" dirty="0" err="1"/>
              <a:t>GeoPose</a:t>
            </a:r>
            <a:r>
              <a:rPr lang="en-US" sz="4800" dirty="0"/>
              <a:t> 1.x</a:t>
            </a:r>
            <a:br>
              <a:rPr lang="en-US" sz="4800" dirty="0"/>
            </a:br>
            <a:r>
              <a:rPr lang="en-US" sz="2400" dirty="0"/>
              <a:t>2:05</a:t>
            </a:r>
          </a:p>
        </p:txBody>
      </p:sp>
    </p:spTree>
    <p:extLst>
      <p:ext uri="{BB962C8B-B14F-4D97-AF65-F5344CB8AC3E}">
        <p14:creationId xmlns:p14="http://schemas.microsoft.com/office/powerpoint/2010/main" val="1022167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D02D4-F370-E3B5-0D60-D6748F6D44A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EFCEDBE-CC4B-3910-15A4-2D504B38621F}"/>
              </a:ext>
            </a:extLst>
          </p:cNvPr>
          <p:cNvSpPr>
            <a:spLocks noGrp="1"/>
          </p:cNvSpPr>
          <p:nvPr>
            <p:ph type="body" idx="16"/>
          </p:nvPr>
        </p:nvSpPr>
        <p:spPr>
          <a:xfrm>
            <a:off x="916034" y="1638300"/>
            <a:ext cx="16573356" cy="8305800"/>
          </a:xfrm>
        </p:spPr>
        <p:txBody>
          <a:bodyPr/>
          <a:lstStyle/>
          <a:p>
            <a:r>
              <a:rPr lang="en-US" dirty="0"/>
              <a:t>Think back to Gabor’s presentation</a:t>
            </a:r>
          </a:p>
          <a:p>
            <a:r>
              <a:rPr lang="en-US" dirty="0"/>
              <a:t>Trying to define reusable components that are already in the OSCP </a:t>
            </a:r>
            <a:r>
              <a:rPr lang="en-US" dirty="0" err="1"/>
              <a:t>GeoPose</a:t>
            </a:r>
            <a:r>
              <a:rPr lang="en-US" dirty="0"/>
              <a:t> Protocol.</a:t>
            </a:r>
          </a:p>
          <a:p>
            <a:r>
              <a:rPr lang="en-US" dirty="0"/>
              <a:t>Or define components that can be composed to support that functionality.</a:t>
            </a:r>
          </a:p>
          <a:p>
            <a:r>
              <a:rPr lang="en-US" dirty="0"/>
              <a:t>Ver use-case-specific.</a:t>
            </a:r>
          </a:p>
          <a:p>
            <a:endParaRPr lang="en-US" dirty="0"/>
          </a:p>
        </p:txBody>
      </p:sp>
      <p:sp>
        <p:nvSpPr>
          <p:cNvPr id="3" name="Title 2">
            <a:extLst>
              <a:ext uri="{FF2B5EF4-FFF2-40B4-BE49-F238E27FC236}">
                <a16:creationId xmlns:a16="http://schemas.microsoft.com/office/drawing/2014/main" id="{E61F4C3A-CD90-D56B-5C2D-032307E14EC0}"/>
              </a:ext>
            </a:extLst>
          </p:cNvPr>
          <p:cNvSpPr>
            <a:spLocks noGrp="1"/>
          </p:cNvSpPr>
          <p:nvPr>
            <p:ph type="title"/>
          </p:nvPr>
        </p:nvSpPr>
        <p:spPr/>
        <p:txBody>
          <a:bodyPr/>
          <a:lstStyle/>
          <a:p>
            <a:r>
              <a:rPr lang="en-US" dirty="0">
                <a:latin typeface="Aptos"/>
              </a:rPr>
              <a:t>Image Elements </a:t>
            </a:r>
            <a:r>
              <a:rPr lang="en-US" dirty="0"/>
              <a:t>– Steve Smyth</a:t>
            </a:r>
          </a:p>
        </p:txBody>
      </p:sp>
    </p:spTree>
    <p:extLst>
      <p:ext uri="{BB962C8B-B14F-4D97-AF65-F5344CB8AC3E}">
        <p14:creationId xmlns:p14="http://schemas.microsoft.com/office/powerpoint/2010/main" val="1047173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CBB3B-6412-4AB6-FA2C-C24659FF8E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98A9E6-3545-2612-C7AB-3BDB53D2D216}"/>
              </a:ext>
            </a:extLst>
          </p:cNvPr>
          <p:cNvSpPr>
            <a:spLocks noGrp="1"/>
          </p:cNvSpPr>
          <p:nvPr>
            <p:ph type="title"/>
          </p:nvPr>
        </p:nvSpPr>
        <p:spPr>
          <a:xfrm>
            <a:off x="705168" y="5981700"/>
            <a:ext cx="13468031" cy="3301612"/>
          </a:xfrm>
        </p:spPr>
        <p:txBody>
          <a:bodyPr/>
          <a:lstStyle/>
          <a:p>
            <a:r>
              <a:rPr lang="en-US" dirty="0"/>
              <a:t>Discussion </a:t>
            </a:r>
            <a:br>
              <a:rPr lang="en-US" dirty="0"/>
            </a:br>
            <a:r>
              <a:rPr lang="en-US" sz="4800" dirty="0"/>
              <a:t>Time, Uncertainty, and Visual Positioning Support</a:t>
            </a:r>
            <a:r>
              <a:rPr lang="en-US" dirty="0"/>
              <a:t>.</a:t>
            </a:r>
            <a:br>
              <a:rPr lang="en-US" dirty="0"/>
            </a:br>
            <a:r>
              <a:rPr lang="en-US" sz="2400" dirty="0"/>
              <a:t>2:15</a:t>
            </a:r>
          </a:p>
        </p:txBody>
      </p:sp>
    </p:spTree>
    <p:extLst>
      <p:ext uri="{BB962C8B-B14F-4D97-AF65-F5344CB8AC3E}">
        <p14:creationId xmlns:p14="http://schemas.microsoft.com/office/powerpoint/2010/main" val="24722730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76686-199F-D157-101C-B30360B028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D4E3FCE-A940-C4F9-CC30-ECFD5A1DDD50}"/>
              </a:ext>
            </a:extLst>
          </p:cNvPr>
          <p:cNvSpPr>
            <a:spLocks noGrp="1"/>
          </p:cNvSpPr>
          <p:nvPr>
            <p:ph type="body" idx="16"/>
          </p:nvPr>
        </p:nvSpPr>
        <p:spPr>
          <a:xfrm>
            <a:off x="916034" y="1638300"/>
            <a:ext cx="16573356" cy="8305800"/>
          </a:xfrm>
        </p:spPr>
        <p:txBody>
          <a:bodyPr/>
          <a:lstStyle/>
          <a:p>
            <a:r>
              <a:rPr lang="en-US" dirty="0"/>
              <a:t>(We have 25 proposed components in four groups. Review by looking a group diagram, then each component in sequence. Discussion embedded in process. About 1 minute of explanation per component.)</a:t>
            </a:r>
          </a:p>
          <a:p>
            <a:r>
              <a:rPr lang="en-US" dirty="0"/>
              <a:t>A component is a datatype or a class</a:t>
            </a:r>
          </a:p>
          <a:p>
            <a:pPr lvl="1"/>
            <a:r>
              <a:rPr lang="en-US" dirty="0"/>
              <a:t>Justified by a use case</a:t>
            </a:r>
          </a:p>
          <a:p>
            <a:pPr lvl="1"/>
            <a:r>
              <a:rPr lang="en-US" dirty="0"/>
              <a:t>Must be conceptually in scope</a:t>
            </a:r>
          </a:p>
          <a:p>
            <a:pPr lvl="1"/>
            <a:r>
              <a:rPr lang="en-US" dirty="0"/>
              <a:t>Needs a machine-readable schema – I am trying to make JSON-Schema do the job but I would not yet say that I am winning the battle to avoid starting with UML.</a:t>
            </a:r>
          </a:p>
          <a:p>
            <a:pPr lvl="1"/>
            <a:r>
              <a:rPr lang="en-US" dirty="0"/>
              <a:t>The values of a datatype or properties of a class need required ability to represent whatever it is  that they communicate. So JSON Numbers are useless as a specification. I am experimenting with the JSON-Schema “format” property but the AI workers in my toolchain do not yet respect my wishes.</a:t>
            </a:r>
          </a:p>
          <a:p>
            <a:pPr lvl="1"/>
            <a:r>
              <a:rPr lang="en-US" dirty="0"/>
              <a:t>I hope that we have some discussion as we go through the list, from which I can collect your suggestions, corrections, or </a:t>
            </a:r>
            <a:r>
              <a:rPr lang="en-US"/>
              <a:t>other contributions </a:t>
            </a:r>
            <a:r>
              <a:rPr lang="en-US" dirty="0"/>
              <a:t>and publish as </a:t>
            </a:r>
            <a:r>
              <a:rPr lang="en-US"/>
              <a:t>a revised </a:t>
            </a:r>
            <a:r>
              <a:rPr lang="en-US" dirty="0"/>
              <a:t>set of slides.</a:t>
            </a:r>
          </a:p>
        </p:txBody>
      </p:sp>
      <p:sp>
        <p:nvSpPr>
          <p:cNvPr id="3" name="Title 2">
            <a:extLst>
              <a:ext uri="{FF2B5EF4-FFF2-40B4-BE49-F238E27FC236}">
                <a16:creationId xmlns:a16="http://schemas.microsoft.com/office/drawing/2014/main" id="{EC338232-6DD2-B351-5C12-F62009F85161}"/>
              </a:ext>
            </a:extLst>
          </p:cNvPr>
          <p:cNvSpPr>
            <a:spLocks noGrp="1"/>
          </p:cNvSpPr>
          <p:nvPr>
            <p:ph type="title"/>
          </p:nvPr>
        </p:nvSpPr>
        <p:spPr/>
        <p:txBody>
          <a:bodyPr/>
          <a:lstStyle/>
          <a:p>
            <a:r>
              <a:rPr lang="en-US" dirty="0">
                <a:latin typeface="Aptos"/>
              </a:rPr>
              <a:t>Review Components by WP</a:t>
            </a:r>
            <a:endParaRPr lang="en-US" dirty="0"/>
          </a:p>
        </p:txBody>
      </p:sp>
    </p:spTree>
    <p:extLst>
      <p:ext uri="{BB962C8B-B14F-4D97-AF65-F5344CB8AC3E}">
        <p14:creationId xmlns:p14="http://schemas.microsoft.com/office/powerpoint/2010/main" val="1589619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B265-1650-4A7B-6C52-23802F4E84EA}"/>
            </a:ext>
          </a:extLst>
        </p:cNvPr>
        <p:cNvGrpSpPr/>
        <p:nvPr/>
      </p:nvGrpSpPr>
      <p:grpSpPr>
        <a:xfrm>
          <a:off x="0" y="0"/>
          <a:ext cx="0" cy="0"/>
          <a:chOff x="0" y="0"/>
          <a:chExt cx="0" cy="0"/>
        </a:xfrm>
      </p:grpSpPr>
      <p:pic>
        <p:nvPicPr>
          <p:cNvPr id="9" name="Picture 8" descr="A screenshot of a computer&#10;&#10;AI-generated content may be incorrect.">
            <a:extLst>
              <a:ext uri="{FF2B5EF4-FFF2-40B4-BE49-F238E27FC236}">
                <a16:creationId xmlns:a16="http://schemas.microsoft.com/office/drawing/2014/main" id="{8AB9FCB5-6C8D-0F9C-B1AF-5C56E1466B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5289" y="647700"/>
            <a:ext cx="10379953" cy="9639300"/>
          </a:xfrm>
          <a:prstGeom prst="rect">
            <a:avLst/>
          </a:prstGeom>
        </p:spPr>
      </p:pic>
      <p:sp>
        <p:nvSpPr>
          <p:cNvPr id="3" name="Title 2">
            <a:extLst>
              <a:ext uri="{FF2B5EF4-FFF2-40B4-BE49-F238E27FC236}">
                <a16:creationId xmlns:a16="http://schemas.microsoft.com/office/drawing/2014/main" id="{53FF44F4-FB7A-2003-44B8-CDF184BACD01}"/>
              </a:ext>
            </a:extLst>
          </p:cNvPr>
          <p:cNvSpPr>
            <a:spLocks noGrp="1"/>
          </p:cNvSpPr>
          <p:nvPr>
            <p:ph type="title"/>
          </p:nvPr>
        </p:nvSpPr>
        <p:spPr/>
        <p:txBody>
          <a:bodyPr/>
          <a:lstStyle/>
          <a:p>
            <a:r>
              <a:rPr lang="en-US" dirty="0">
                <a:latin typeface="Aptos"/>
              </a:rPr>
              <a:t>Core Components</a:t>
            </a:r>
            <a:endParaRPr lang="en-US" dirty="0"/>
          </a:p>
        </p:txBody>
      </p:sp>
      <p:sp>
        <p:nvSpPr>
          <p:cNvPr id="10" name="TextBox 9">
            <a:extLst>
              <a:ext uri="{FF2B5EF4-FFF2-40B4-BE49-F238E27FC236}">
                <a16:creationId xmlns:a16="http://schemas.microsoft.com/office/drawing/2014/main" id="{6E09FCEC-76CF-E2F4-C061-42065D3A92D2}"/>
              </a:ext>
            </a:extLst>
          </p:cNvPr>
          <p:cNvSpPr txBox="1"/>
          <p:nvPr/>
        </p:nvSpPr>
        <p:spPr>
          <a:xfrm>
            <a:off x="1152525" y="9290566"/>
            <a:ext cx="1066800" cy="461665"/>
          </a:xfrm>
          <a:prstGeom prst="rect">
            <a:avLst/>
          </a:prstGeom>
          <a:noFill/>
        </p:spPr>
        <p:txBody>
          <a:bodyPr wrap="square" rtlCol="0">
            <a:spAutoFit/>
          </a:bodyPr>
          <a:lstStyle/>
          <a:p>
            <a:r>
              <a:rPr lang="en-US" sz="2400" dirty="0"/>
              <a:t>2:20</a:t>
            </a:r>
          </a:p>
        </p:txBody>
      </p:sp>
    </p:spTree>
    <p:extLst>
      <p:ext uri="{BB962C8B-B14F-4D97-AF65-F5344CB8AC3E}">
        <p14:creationId xmlns:p14="http://schemas.microsoft.com/office/powerpoint/2010/main" val="2710761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65FD3-CB84-64C6-4990-439DE885933E}"/>
            </a:ext>
          </a:extLst>
        </p:cNvPr>
        <p:cNvGrpSpPr/>
        <p:nvPr/>
      </p:nvGrpSpPr>
      <p:grpSpPr>
        <a:xfrm>
          <a:off x="0" y="0"/>
          <a:ext cx="0" cy="0"/>
          <a:chOff x="0" y="0"/>
          <a:chExt cx="0" cy="0"/>
        </a:xfrm>
      </p:grpSpPr>
      <p:pic>
        <p:nvPicPr>
          <p:cNvPr id="7" name="Picture 6" descr="A diagram of a position&#10;&#10;AI-generated content may be incorrect.">
            <a:extLst>
              <a:ext uri="{FF2B5EF4-FFF2-40B4-BE49-F238E27FC236}">
                <a16:creationId xmlns:a16="http://schemas.microsoft.com/office/drawing/2014/main" id="{D275D080-3615-B041-2582-D01A4EFE41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600" y="1471092"/>
            <a:ext cx="14020800" cy="7853839"/>
          </a:xfrm>
          <a:prstGeom prst="rect">
            <a:avLst/>
          </a:prstGeom>
        </p:spPr>
      </p:pic>
      <p:sp>
        <p:nvSpPr>
          <p:cNvPr id="3" name="Title 2">
            <a:extLst>
              <a:ext uri="{FF2B5EF4-FFF2-40B4-BE49-F238E27FC236}">
                <a16:creationId xmlns:a16="http://schemas.microsoft.com/office/drawing/2014/main" id="{647E1168-57E1-00BE-B290-3B3C0A58109D}"/>
              </a:ext>
            </a:extLst>
          </p:cNvPr>
          <p:cNvSpPr>
            <a:spLocks noGrp="1"/>
          </p:cNvSpPr>
          <p:nvPr>
            <p:ph type="title"/>
          </p:nvPr>
        </p:nvSpPr>
        <p:spPr/>
        <p:txBody>
          <a:bodyPr/>
          <a:lstStyle/>
          <a:p>
            <a:r>
              <a:rPr lang="en-US" dirty="0">
                <a:latin typeface="Aptos"/>
              </a:rPr>
              <a:t>Core Components – Position</a:t>
            </a:r>
            <a:endParaRPr lang="en-US" dirty="0"/>
          </a:p>
        </p:txBody>
      </p:sp>
    </p:spTree>
    <p:extLst>
      <p:ext uri="{BB962C8B-B14F-4D97-AF65-F5344CB8AC3E}">
        <p14:creationId xmlns:p14="http://schemas.microsoft.com/office/powerpoint/2010/main" val="844006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1A4B9-8D90-CA72-F3A7-1D34AD55E303}"/>
            </a:ext>
          </a:extLst>
        </p:cNvPr>
        <p:cNvGrpSpPr/>
        <p:nvPr/>
      </p:nvGrpSpPr>
      <p:grpSpPr>
        <a:xfrm>
          <a:off x="0" y="0"/>
          <a:ext cx="0" cy="0"/>
          <a:chOff x="0" y="0"/>
          <a:chExt cx="0" cy="0"/>
        </a:xfrm>
      </p:grpSpPr>
      <p:pic>
        <p:nvPicPr>
          <p:cNvPr id="5" name="Picture 4" descr="A diagram of a number&#10;&#10;AI-generated content may be incorrect.">
            <a:extLst>
              <a:ext uri="{FF2B5EF4-FFF2-40B4-BE49-F238E27FC236}">
                <a16:creationId xmlns:a16="http://schemas.microsoft.com/office/drawing/2014/main" id="{BE081F58-07E2-CC16-B481-EAB835CE4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36" y="1098268"/>
            <a:ext cx="16764000" cy="8224838"/>
          </a:xfrm>
          <a:prstGeom prst="rect">
            <a:avLst/>
          </a:prstGeom>
        </p:spPr>
      </p:pic>
      <p:sp>
        <p:nvSpPr>
          <p:cNvPr id="3" name="Title 2">
            <a:extLst>
              <a:ext uri="{FF2B5EF4-FFF2-40B4-BE49-F238E27FC236}">
                <a16:creationId xmlns:a16="http://schemas.microsoft.com/office/drawing/2014/main" id="{CBC97F64-00D3-40E8-61F6-08CEFD5EE835}"/>
              </a:ext>
            </a:extLst>
          </p:cNvPr>
          <p:cNvSpPr>
            <a:spLocks noGrp="1"/>
          </p:cNvSpPr>
          <p:nvPr>
            <p:ph type="title"/>
          </p:nvPr>
        </p:nvSpPr>
        <p:spPr/>
        <p:txBody>
          <a:bodyPr/>
          <a:lstStyle/>
          <a:p>
            <a:r>
              <a:rPr lang="en-US" dirty="0">
                <a:latin typeface="Aptos"/>
              </a:rPr>
              <a:t>Core Components – Quaternion</a:t>
            </a:r>
            <a:endParaRPr lang="en-US" dirty="0"/>
          </a:p>
        </p:txBody>
      </p:sp>
    </p:spTree>
    <p:extLst>
      <p:ext uri="{BB962C8B-B14F-4D97-AF65-F5344CB8AC3E}">
        <p14:creationId xmlns:p14="http://schemas.microsoft.com/office/powerpoint/2010/main" val="1785254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DD1A5-5EDB-A35B-E91A-4A1F4E443D72}"/>
            </a:ext>
          </a:extLst>
        </p:cNvPr>
        <p:cNvGrpSpPr/>
        <p:nvPr/>
      </p:nvGrpSpPr>
      <p:grpSpPr>
        <a:xfrm>
          <a:off x="0" y="0"/>
          <a:ext cx="0" cy="0"/>
          <a:chOff x="0" y="0"/>
          <a:chExt cx="0" cy="0"/>
        </a:xfrm>
      </p:grpSpPr>
      <p:pic>
        <p:nvPicPr>
          <p:cNvPr id="5" name="Picture 4" descr="A diagram of angles">
            <a:extLst>
              <a:ext uri="{FF2B5EF4-FFF2-40B4-BE49-F238E27FC236}">
                <a16:creationId xmlns:a16="http://schemas.microsoft.com/office/drawing/2014/main" id="{7FE1EFAF-AA33-B0D7-AF3A-8F4EEA78B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36876"/>
            <a:ext cx="16320164" cy="8491586"/>
          </a:xfrm>
          <a:prstGeom prst="rect">
            <a:avLst/>
          </a:prstGeom>
        </p:spPr>
      </p:pic>
      <p:sp>
        <p:nvSpPr>
          <p:cNvPr id="3" name="Title 2">
            <a:extLst>
              <a:ext uri="{FF2B5EF4-FFF2-40B4-BE49-F238E27FC236}">
                <a16:creationId xmlns:a16="http://schemas.microsoft.com/office/drawing/2014/main" id="{387D9D50-5673-978C-BB30-CE129E215B71}"/>
              </a:ext>
            </a:extLst>
          </p:cNvPr>
          <p:cNvSpPr>
            <a:spLocks noGrp="1"/>
          </p:cNvSpPr>
          <p:nvPr>
            <p:ph type="title"/>
          </p:nvPr>
        </p:nvSpPr>
        <p:spPr/>
        <p:txBody>
          <a:bodyPr/>
          <a:lstStyle/>
          <a:p>
            <a:r>
              <a:rPr lang="en-US" dirty="0">
                <a:latin typeface="Aptos"/>
              </a:rPr>
              <a:t>Core Components – Angles</a:t>
            </a:r>
            <a:endParaRPr lang="en-US" dirty="0"/>
          </a:p>
        </p:txBody>
      </p:sp>
    </p:spTree>
    <p:extLst>
      <p:ext uri="{BB962C8B-B14F-4D97-AF65-F5344CB8AC3E}">
        <p14:creationId xmlns:p14="http://schemas.microsoft.com/office/powerpoint/2010/main" val="1464875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660FA-FF0F-2AAB-79A7-A2B3FC3A2040}"/>
            </a:ext>
          </a:extLst>
        </p:cNvPr>
        <p:cNvGrpSpPr/>
        <p:nvPr/>
      </p:nvGrpSpPr>
      <p:grpSpPr>
        <a:xfrm>
          <a:off x="0" y="0"/>
          <a:ext cx="0" cy="0"/>
          <a:chOff x="0" y="0"/>
          <a:chExt cx="0" cy="0"/>
        </a:xfrm>
      </p:grpSpPr>
      <p:pic>
        <p:nvPicPr>
          <p:cNvPr id="7" name="Picture 6" descr="A diagram of a number&#10;&#10;AI-generated content may be incorrect.">
            <a:extLst>
              <a:ext uri="{FF2B5EF4-FFF2-40B4-BE49-F238E27FC236}">
                <a16:creationId xmlns:a16="http://schemas.microsoft.com/office/drawing/2014/main" id="{4190AEDE-0658-3EB6-28C5-21394C1E67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863269"/>
            <a:ext cx="11064939" cy="8099881"/>
          </a:xfrm>
          <a:prstGeom prst="rect">
            <a:avLst/>
          </a:prstGeom>
        </p:spPr>
      </p:pic>
      <p:sp>
        <p:nvSpPr>
          <p:cNvPr id="2" name="Text Placeholder 1">
            <a:extLst>
              <a:ext uri="{FF2B5EF4-FFF2-40B4-BE49-F238E27FC236}">
                <a16:creationId xmlns:a16="http://schemas.microsoft.com/office/drawing/2014/main" id="{D1E3A1EF-1364-549F-57C1-5B0D33B21825}"/>
              </a:ext>
            </a:extLst>
          </p:cNvPr>
          <p:cNvSpPr>
            <a:spLocks noGrp="1"/>
          </p:cNvSpPr>
          <p:nvPr>
            <p:ph type="body" idx="16"/>
          </p:nvPr>
        </p:nvSpPr>
        <p:spPr>
          <a:xfrm>
            <a:off x="916034" y="1638300"/>
            <a:ext cx="16573356" cy="8305800"/>
          </a:xfrm>
        </p:spPr>
        <p:txBody>
          <a:bodyPr/>
          <a:lstStyle/>
          <a:p>
            <a:pPr marL="0" indent="0">
              <a:buNone/>
            </a:pPr>
            <a:r>
              <a:rPr lang="en-US" dirty="0"/>
              <a:t> </a:t>
            </a:r>
          </a:p>
        </p:txBody>
      </p:sp>
      <p:sp>
        <p:nvSpPr>
          <p:cNvPr id="3" name="Title 2">
            <a:extLst>
              <a:ext uri="{FF2B5EF4-FFF2-40B4-BE49-F238E27FC236}">
                <a16:creationId xmlns:a16="http://schemas.microsoft.com/office/drawing/2014/main" id="{3796C6E7-30C9-F1EF-3650-C9D023CBEC5D}"/>
              </a:ext>
            </a:extLst>
          </p:cNvPr>
          <p:cNvSpPr>
            <a:spLocks noGrp="1"/>
          </p:cNvSpPr>
          <p:nvPr>
            <p:ph type="title"/>
          </p:nvPr>
        </p:nvSpPr>
        <p:spPr/>
        <p:txBody>
          <a:bodyPr/>
          <a:lstStyle/>
          <a:p>
            <a:r>
              <a:rPr lang="en-US" dirty="0">
                <a:latin typeface="Aptos"/>
              </a:rPr>
              <a:t>Core Components – Coordinates</a:t>
            </a:r>
            <a:endParaRPr lang="en-US" dirty="0"/>
          </a:p>
        </p:txBody>
      </p:sp>
    </p:spTree>
    <p:extLst>
      <p:ext uri="{BB962C8B-B14F-4D97-AF65-F5344CB8AC3E}">
        <p14:creationId xmlns:p14="http://schemas.microsoft.com/office/powerpoint/2010/main" val="2803039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FEB3-5223-94D5-EE72-61046796C1E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DA679E2-6CE6-147A-4DEB-E1D37538BAD4}"/>
              </a:ext>
            </a:extLst>
          </p:cNvPr>
          <p:cNvSpPr>
            <a:spLocks noGrp="1"/>
          </p:cNvSpPr>
          <p:nvPr>
            <p:ph type="body" idx="16"/>
          </p:nvPr>
        </p:nvSpPr>
        <p:spPr>
          <a:xfrm>
            <a:off x="838200" y="1790700"/>
            <a:ext cx="16598236" cy="6853503"/>
          </a:xfrm>
        </p:spPr>
        <p:txBody>
          <a:bodyPr/>
          <a:lstStyle/>
          <a:p>
            <a:pPr marL="171450" indent="0">
              <a:buNone/>
            </a:pPr>
            <a:r>
              <a:rPr lang="en-GB" sz="3000" dirty="0"/>
              <a:t>To relate the objects and their poses in the site Cartesian frame to other objects in the real world, e.g. from geospatial databases, or to link with other systems, we extend the frame graph outwards to link our Cartesian frame to a geospatial topocentric reference frame.</a:t>
            </a:r>
          </a:p>
        </p:txBody>
      </p:sp>
      <p:sp>
        <p:nvSpPr>
          <p:cNvPr id="3" name="Title 2">
            <a:extLst>
              <a:ext uri="{FF2B5EF4-FFF2-40B4-BE49-F238E27FC236}">
                <a16:creationId xmlns:a16="http://schemas.microsoft.com/office/drawing/2014/main" id="{72C1880C-599A-712B-F38F-267BDF836B84}"/>
              </a:ext>
            </a:extLst>
          </p:cNvPr>
          <p:cNvSpPr>
            <a:spLocks noGrp="1"/>
          </p:cNvSpPr>
          <p:nvPr>
            <p:ph type="title"/>
          </p:nvPr>
        </p:nvSpPr>
        <p:spPr/>
        <p:txBody>
          <a:bodyPr/>
          <a:lstStyle/>
          <a:p>
            <a:r>
              <a:rPr lang="en-US" dirty="0"/>
              <a:t>What is a </a:t>
            </a:r>
            <a:r>
              <a:rPr lang="en-US" dirty="0" err="1"/>
              <a:t>GeoPose</a:t>
            </a:r>
            <a:r>
              <a:rPr lang="en-US" dirty="0"/>
              <a:t>?</a:t>
            </a:r>
          </a:p>
        </p:txBody>
      </p:sp>
      <p:grpSp>
        <p:nvGrpSpPr>
          <p:cNvPr id="4" name="Google Shape;138;g89ae5bab81_6_4">
            <a:extLst>
              <a:ext uri="{FF2B5EF4-FFF2-40B4-BE49-F238E27FC236}">
                <a16:creationId xmlns:a16="http://schemas.microsoft.com/office/drawing/2014/main" id="{8D1B94B5-2325-E6B5-A967-342B0973C6F6}"/>
              </a:ext>
            </a:extLst>
          </p:cNvPr>
          <p:cNvGrpSpPr/>
          <p:nvPr/>
        </p:nvGrpSpPr>
        <p:grpSpPr>
          <a:xfrm>
            <a:off x="810676" y="3742054"/>
            <a:ext cx="16924727" cy="5440046"/>
            <a:chOff x="692850" y="2484203"/>
            <a:chExt cx="11283151" cy="3626697"/>
          </a:xfrm>
        </p:grpSpPr>
        <p:pic>
          <p:nvPicPr>
            <p:cNvPr id="5" name="Google Shape;139;g89ae5bab81_6_4">
              <a:extLst>
                <a:ext uri="{FF2B5EF4-FFF2-40B4-BE49-F238E27FC236}">
                  <a16:creationId xmlns:a16="http://schemas.microsoft.com/office/drawing/2014/main" id="{5DE1C7EE-1207-9D30-80E8-5C0616CF1084}"/>
                </a:ext>
              </a:extLst>
            </p:cNvPr>
            <p:cNvPicPr preferRelativeResize="0"/>
            <p:nvPr/>
          </p:nvPicPr>
          <p:blipFill rotWithShape="1">
            <a:blip r:embed="rId2">
              <a:alphaModFix/>
            </a:blip>
            <a:srcRect l="22812" r="22807"/>
            <a:stretch/>
          </p:blipFill>
          <p:spPr>
            <a:xfrm>
              <a:off x="8373856" y="2646000"/>
              <a:ext cx="3602146" cy="3450000"/>
            </a:xfrm>
            <a:prstGeom prst="rect">
              <a:avLst/>
            </a:prstGeom>
            <a:noFill/>
            <a:ln>
              <a:noFill/>
            </a:ln>
          </p:spPr>
        </p:pic>
        <p:cxnSp>
          <p:nvCxnSpPr>
            <p:cNvPr id="6" name="Google Shape;140;g89ae5bab81_6_4">
              <a:extLst>
                <a:ext uri="{FF2B5EF4-FFF2-40B4-BE49-F238E27FC236}">
                  <a16:creationId xmlns:a16="http://schemas.microsoft.com/office/drawing/2014/main" id="{D49F2162-6CE7-42BA-A2A5-42CA55CDC5CB}"/>
                </a:ext>
              </a:extLst>
            </p:cNvPr>
            <p:cNvCxnSpPr/>
            <p:nvPr/>
          </p:nvCxnSpPr>
          <p:spPr>
            <a:xfrm flipH="1">
              <a:off x="692950" y="4058900"/>
              <a:ext cx="8413200" cy="2052000"/>
            </a:xfrm>
            <a:prstGeom prst="straightConnector1">
              <a:avLst/>
            </a:prstGeom>
            <a:noFill/>
            <a:ln w="19050" cap="flat" cmpd="sng">
              <a:solidFill>
                <a:schemeClr val="dk2"/>
              </a:solidFill>
              <a:prstDash val="solid"/>
              <a:round/>
              <a:headEnd type="none" w="med" len="med"/>
              <a:tailEnd type="none" w="med" len="med"/>
            </a:ln>
          </p:spPr>
        </p:cxnSp>
        <p:cxnSp>
          <p:nvCxnSpPr>
            <p:cNvPr id="7" name="Google Shape;141;g89ae5bab81_6_4">
              <a:extLst>
                <a:ext uri="{FF2B5EF4-FFF2-40B4-BE49-F238E27FC236}">
                  <a16:creationId xmlns:a16="http://schemas.microsoft.com/office/drawing/2014/main" id="{8A6346D9-A623-6271-FB1C-5068693331D8}"/>
                </a:ext>
              </a:extLst>
            </p:cNvPr>
            <p:cNvCxnSpPr/>
            <p:nvPr/>
          </p:nvCxnSpPr>
          <p:spPr>
            <a:xfrm rot="10800000">
              <a:off x="701950" y="2655000"/>
              <a:ext cx="7767900" cy="877200"/>
            </a:xfrm>
            <a:prstGeom prst="straightConnector1">
              <a:avLst/>
            </a:prstGeom>
            <a:noFill/>
            <a:ln w="19050" cap="flat" cmpd="sng">
              <a:solidFill>
                <a:schemeClr val="dk2"/>
              </a:solidFill>
              <a:prstDash val="solid"/>
              <a:round/>
              <a:headEnd type="none" w="med" len="med"/>
              <a:tailEnd type="none" w="med" len="med"/>
            </a:ln>
          </p:spPr>
        </p:cxnSp>
        <p:sp>
          <p:nvSpPr>
            <p:cNvPr id="8" name="Google Shape;142;g89ae5bab81_6_4">
              <a:extLst>
                <a:ext uri="{FF2B5EF4-FFF2-40B4-BE49-F238E27FC236}">
                  <a16:creationId xmlns:a16="http://schemas.microsoft.com/office/drawing/2014/main" id="{FA0FD8A8-C220-5A45-DD44-F44B25BE9AB8}"/>
                </a:ext>
              </a:extLst>
            </p:cNvPr>
            <p:cNvSpPr/>
            <p:nvPr/>
          </p:nvSpPr>
          <p:spPr>
            <a:xfrm>
              <a:off x="692850" y="2646000"/>
              <a:ext cx="7371300" cy="3450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137138" tIns="137138" rIns="137138" bIns="137138" anchor="ctr" anchorCtr="0">
              <a:noAutofit/>
            </a:bodyPr>
            <a:lstStyle/>
            <a:p>
              <a:pPr defTabSz="1371600">
                <a:buClr>
                  <a:srgbClr val="000000"/>
                </a:buClr>
                <a:defRPr/>
              </a:pPr>
              <a:endParaRPr sz="2100">
                <a:solidFill>
                  <a:srgbClr val="000000"/>
                </a:solidFill>
                <a:latin typeface="Arial"/>
                <a:cs typeface="Arial"/>
                <a:sym typeface="Arial"/>
              </a:endParaRPr>
            </a:p>
          </p:txBody>
        </p:sp>
        <p:pic>
          <p:nvPicPr>
            <p:cNvPr id="9" name="Google Shape;143;g89ae5bab81_6_4">
              <a:extLst>
                <a:ext uri="{FF2B5EF4-FFF2-40B4-BE49-F238E27FC236}">
                  <a16:creationId xmlns:a16="http://schemas.microsoft.com/office/drawing/2014/main" id="{8B356089-6381-4312-4826-30492476CFFE}"/>
                </a:ext>
              </a:extLst>
            </p:cNvPr>
            <p:cNvPicPr preferRelativeResize="0"/>
            <p:nvPr/>
          </p:nvPicPr>
          <p:blipFill rotWithShape="1">
            <a:blip r:embed="rId3">
              <a:alphaModFix/>
            </a:blip>
            <a:srcRect l="7997" t="24511" r="7997"/>
            <a:stretch/>
          </p:blipFill>
          <p:spPr>
            <a:xfrm>
              <a:off x="701701" y="2646000"/>
              <a:ext cx="7371302" cy="3450000"/>
            </a:xfrm>
            <a:prstGeom prst="rect">
              <a:avLst/>
            </a:prstGeom>
            <a:noFill/>
            <a:ln>
              <a:noFill/>
            </a:ln>
          </p:spPr>
        </p:pic>
        <p:sp>
          <p:nvSpPr>
            <p:cNvPr id="10" name="Google Shape;144;g89ae5bab81_6_4">
              <a:extLst>
                <a:ext uri="{FF2B5EF4-FFF2-40B4-BE49-F238E27FC236}">
                  <a16:creationId xmlns:a16="http://schemas.microsoft.com/office/drawing/2014/main" id="{B28D2B9E-A0B4-A15D-D125-D096B90C5A04}"/>
                </a:ext>
              </a:extLst>
            </p:cNvPr>
            <p:cNvSpPr/>
            <p:nvPr/>
          </p:nvSpPr>
          <p:spPr>
            <a:xfrm rot="-2976563">
              <a:off x="8534518" y="2867718"/>
              <a:ext cx="1380566" cy="807671"/>
            </a:xfrm>
            <a:prstGeom prst="rect">
              <a:avLst/>
            </a:prstGeom>
            <a:noFill/>
            <a:ln w="19050" cap="flat" cmpd="sng">
              <a:solidFill>
                <a:srgbClr val="000000"/>
              </a:solidFill>
              <a:prstDash val="solid"/>
              <a:round/>
              <a:headEnd type="none" w="sm" len="sm"/>
              <a:tailEnd type="none" w="sm" len="sm"/>
            </a:ln>
          </p:spPr>
          <p:txBody>
            <a:bodyPr spcFirstLastPara="1" wrap="square" lIns="137138" tIns="137138" rIns="137138" bIns="137138" anchor="ctr" anchorCtr="0">
              <a:noAutofit/>
            </a:bodyPr>
            <a:lstStyle/>
            <a:p>
              <a:pPr defTabSz="1371600">
                <a:buClr>
                  <a:srgbClr val="000000"/>
                </a:buClr>
                <a:defRPr/>
              </a:pPr>
              <a:endParaRPr sz="2100">
                <a:solidFill>
                  <a:srgbClr val="000000"/>
                </a:solidFill>
                <a:latin typeface="Arial"/>
                <a:cs typeface="Arial"/>
                <a:sym typeface="Arial"/>
              </a:endParaRPr>
            </a:p>
          </p:txBody>
        </p:sp>
        <p:cxnSp>
          <p:nvCxnSpPr>
            <p:cNvPr id="11" name="Google Shape;145;g89ae5bab81_6_4">
              <a:extLst>
                <a:ext uri="{FF2B5EF4-FFF2-40B4-BE49-F238E27FC236}">
                  <a16:creationId xmlns:a16="http://schemas.microsoft.com/office/drawing/2014/main" id="{53261E42-3B67-27A1-3798-5265AF6AC8B1}"/>
                </a:ext>
              </a:extLst>
            </p:cNvPr>
            <p:cNvCxnSpPr/>
            <p:nvPr/>
          </p:nvCxnSpPr>
          <p:spPr>
            <a:xfrm flipH="1">
              <a:off x="8055000" y="2493000"/>
              <a:ext cx="1314000" cy="153000"/>
            </a:xfrm>
            <a:prstGeom prst="straightConnector1">
              <a:avLst/>
            </a:prstGeom>
            <a:noFill/>
            <a:ln w="19050" cap="flat" cmpd="sng">
              <a:solidFill>
                <a:schemeClr val="dk2"/>
              </a:solidFill>
              <a:prstDash val="solid"/>
              <a:round/>
              <a:headEnd type="none" w="med" len="med"/>
              <a:tailEnd type="none" w="med" len="med"/>
            </a:ln>
          </p:spPr>
        </p:cxnSp>
        <p:cxnSp>
          <p:nvCxnSpPr>
            <p:cNvPr id="12" name="Google Shape;146;g89ae5bab81_6_4">
              <a:extLst>
                <a:ext uri="{FF2B5EF4-FFF2-40B4-BE49-F238E27FC236}">
                  <a16:creationId xmlns:a16="http://schemas.microsoft.com/office/drawing/2014/main" id="{877C4A04-DA73-916B-D9CA-6A6185785899}"/>
                </a:ext>
              </a:extLst>
            </p:cNvPr>
            <p:cNvCxnSpPr/>
            <p:nvPr/>
          </p:nvCxnSpPr>
          <p:spPr>
            <a:xfrm flipH="1">
              <a:off x="8081950" y="3014400"/>
              <a:ext cx="1897800" cy="3087600"/>
            </a:xfrm>
            <a:prstGeom prst="straightConnector1">
              <a:avLst/>
            </a:prstGeom>
            <a:noFill/>
            <a:ln w="19050" cap="flat" cmpd="sng">
              <a:solidFill>
                <a:schemeClr val="dk2"/>
              </a:solidFill>
              <a:prstDash val="solid"/>
              <a:round/>
              <a:headEnd type="none" w="med" len="med"/>
              <a:tailEnd type="none" w="med" len="med"/>
            </a:ln>
          </p:spPr>
        </p:cxnSp>
      </p:grpSp>
    </p:spTree>
    <p:extLst>
      <p:ext uri="{BB962C8B-B14F-4D97-AF65-F5344CB8AC3E}">
        <p14:creationId xmlns:p14="http://schemas.microsoft.com/office/powerpoint/2010/main" val="750089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F11A0-4C70-69E0-7494-EA0C7059C13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B32022F-4582-DAC3-9FBB-B6EF16A38174}"/>
              </a:ext>
            </a:extLst>
          </p:cNvPr>
          <p:cNvSpPr>
            <a:spLocks noGrp="1"/>
          </p:cNvSpPr>
          <p:nvPr>
            <p:ph type="title"/>
          </p:nvPr>
        </p:nvSpPr>
        <p:spPr/>
        <p:txBody>
          <a:bodyPr/>
          <a:lstStyle/>
          <a:p>
            <a:r>
              <a:rPr lang="en-US" dirty="0">
                <a:latin typeface="Aptos"/>
              </a:rPr>
              <a:t>Time Coordinate Components</a:t>
            </a:r>
            <a:endParaRPr lang="en-US" dirty="0"/>
          </a:p>
        </p:txBody>
      </p:sp>
      <p:pic>
        <p:nvPicPr>
          <p:cNvPr id="7" name="Picture 6" descr="A screenshot of a computer&#10;&#10;AI-generated content may be incorrect.">
            <a:extLst>
              <a:ext uri="{FF2B5EF4-FFF2-40B4-BE49-F238E27FC236}">
                <a16:creationId xmlns:a16="http://schemas.microsoft.com/office/drawing/2014/main" id="{42D2F412-0981-5512-4DD6-B65FFA593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2143"/>
            <a:ext cx="18288000" cy="646271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A20A33FF-9F1A-72E0-1105-E5EE3197F035}"/>
                  </a:ext>
                </a:extLst>
              </p14:cNvPr>
              <p14:cNvContentPartPr/>
              <p14:nvPr/>
            </p14:nvContentPartPr>
            <p14:xfrm>
              <a:off x="9941960" y="5297669"/>
              <a:ext cx="668520" cy="464760"/>
            </p14:xfrm>
          </p:contentPart>
        </mc:Choice>
        <mc:Fallback xmlns="">
          <p:pic>
            <p:nvPicPr>
              <p:cNvPr id="9" name="Ink 8">
                <a:extLst>
                  <a:ext uri="{FF2B5EF4-FFF2-40B4-BE49-F238E27FC236}">
                    <a16:creationId xmlns:a16="http://schemas.microsoft.com/office/drawing/2014/main" id="{A20A33FF-9F1A-72E0-1105-E5EE3197F035}"/>
                  </a:ext>
                </a:extLst>
              </p:cNvPr>
              <p:cNvPicPr/>
              <p:nvPr/>
            </p:nvPicPr>
            <p:blipFill>
              <a:blip r:embed="rId4"/>
              <a:stretch>
                <a:fillRect/>
              </a:stretch>
            </p:blipFill>
            <p:spPr>
              <a:xfrm>
                <a:off x="9935840" y="5291549"/>
                <a:ext cx="680760" cy="477000"/>
              </a:xfrm>
              <a:prstGeom prst="rect">
                <a:avLst/>
              </a:prstGeom>
            </p:spPr>
          </p:pic>
        </mc:Fallback>
      </mc:AlternateContent>
      <p:grpSp>
        <p:nvGrpSpPr>
          <p:cNvPr id="26" name="Group 25">
            <a:extLst>
              <a:ext uri="{FF2B5EF4-FFF2-40B4-BE49-F238E27FC236}">
                <a16:creationId xmlns:a16="http://schemas.microsoft.com/office/drawing/2014/main" id="{B5A72B7A-E032-E100-8D07-DE444E7C659C}"/>
              </a:ext>
            </a:extLst>
          </p:cNvPr>
          <p:cNvGrpSpPr/>
          <p:nvPr/>
        </p:nvGrpSpPr>
        <p:grpSpPr>
          <a:xfrm>
            <a:off x="10884440" y="5731829"/>
            <a:ext cx="2035800" cy="1464120"/>
            <a:chOff x="10884440" y="5731829"/>
            <a:chExt cx="2035800" cy="146412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152BF8E1-C4D8-5431-C6E1-97ECDDA8CEC6}"/>
                    </a:ext>
                  </a:extLst>
                </p14:cNvPr>
                <p14:cNvContentPartPr/>
                <p14:nvPr/>
              </p14:nvContentPartPr>
              <p14:xfrm>
                <a:off x="10884440" y="5731829"/>
                <a:ext cx="365040" cy="336600"/>
              </p14:xfrm>
            </p:contentPart>
          </mc:Choice>
          <mc:Fallback xmlns="">
            <p:pic>
              <p:nvPicPr>
                <p:cNvPr id="10" name="Ink 9">
                  <a:extLst>
                    <a:ext uri="{FF2B5EF4-FFF2-40B4-BE49-F238E27FC236}">
                      <a16:creationId xmlns:a16="http://schemas.microsoft.com/office/drawing/2014/main" id="{152BF8E1-C4D8-5431-C6E1-97ECDDA8CEC6}"/>
                    </a:ext>
                  </a:extLst>
                </p:cNvPr>
                <p:cNvPicPr/>
                <p:nvPr/>
              </p:nvPicPr>
              <p:blipFill>
                <a:blip r:embed="rId6"/>
                <a:stretch>
                  <a:fillRect/>
                </a:stretch>
              </p:blipFill>
              <p:spPr>
                <a:xfrm>
                  <a:off x="10878320" y="5725709"/>
                  <a:ext cx="377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8D40EDB1-EA9B-03D3-65DF-77264C2DBDC4}"/>
                    </a:ext>
                  </a:extLst>
                </p14:cNvPr>
                <p14:cNvContentPartPr/>
                <p14:nvPr/>
              </p14:nvContentPartPr>
              <p14:xfrm>
                <a:off x="11271440" y="6195509"/>
                <a:ext cx="196560" cy="186120"/>
              </p14:xfrm>
            </p:contentPart>
          </mc:Choice>
          <mc:Fallback xmlns="">
            <p:pic>
              <p:nvPicPr>
                <p:cNvPr id="11" name="Ink 10">
                  <a:extLst>
                    <a:ext uri="{FF2B5EF4-FFF2-40B4-BE49-F238E27FC236}">
                      <a16:creationId xmlns:a16="http://schemas.microsoft.com/office/drawing/2014/main" id="{8D40EDB1-EA9B-03D3-65DF-77264C2DBDC4}"/>
                    </a:ext>
                  </a:extLst>
                </p:cNvPr>
                <p:cNvPicPr/>
                <p:nvPr/>
              </p:nvPicPr>
              <p:blipFill>
                <a:blip r:embed="rId8"/>
                <a:stretch>
                  <a:fillRect/>
                </a:stretch>
              </p:blipFill>
              <p:spPr>
                <a:xfrm>
                  <a:off x="11265320" y="6189389"/>
                  <a:ext cx="2088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E26D9C9E-94F4-6C2E-E42D-7ECD0D059E04}"/>
                    </a:ext>
                  </a:extLst>
                </p14:cNvPr>
                <p14:cNvContentPartPr/>
                <p14:nvPr/>
              </p14:nvContentPartPr>
              <p14:xfrm>
                <a:off x="11605160" y="6159509"/>
                <a:ext cx="224280" cy="482040"/>
              </p14:xfrm>
            </p:contentPart>
          </mc:Choice>
          <mc:Fallback xmlns="">
            <p:pic>
              <p:nvPicPr>
                <p:cNvPr id="13" name="Ink 12">
                  <a:extLst>
                    <a:ext uri="{FF2B5EF4-FFF2-40B4-BE49-F238E27FC236}">
                      <a16:creationId xmlns:a16="http://schemas.microsoft.com/office/drawing/2014/main" id="{E26D9C9E-94F4-6C2E-E42D-7ECD0D059E04}"/>
                    </a:ext>
                  </a:extLst>
                </p:cNvPr>
                <p:cNvPicPr/>
                <p:nvPr/>
              </p:nvPicPr>
              <p:blipFill>
                <a:blip r:embed="rId10"/>
                <a:stretch>
                  <a:fillRect/>
                </a:stretch>
              </p:blipFill>
              <p:spPr>
                <a:xfrm>
                  <a:off x="11599040" y="6153389"/>
                  <a:ext cx="236520" cy="49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3626DB86-3A5D-428A-0A98-F0E6B85D7BEC}"/>
                    </a:ext>
                  </a:extLst>
                </p14:cNvPr>
                <p14:cNvContentPartPr/>
                <p14:nvPr/>
              </p14:nvContentPartPr>
              <p14:xfrm>
                <a:off x="11711720" y="6284789"/>
                <a:ext cx="291960" cy="578520"/>
              </p14:xfrm>
            </p:contentPart>
          </mc:Choice>
          <mc:Fallback xmlns="">
            <p:pic>
              <p:nvPicPr>
                <p:cNvPr id="14" name="Ink 13">
                  <a:extLst>
                    <a:ext uri="{FF2B5EF4-FFF2-40B4-BE49-F238E27FC236}">
                      <a16:creationId xmlns:a16="http://schemas.microsoft.com/office/drawing/2014/main" id="{3626DB86-3A5D-428A-0A98-F0E6B85D7BEC}"/>
                    </a:ext>
                  </a:extLst>
                </p:cNvPr>
                <p:cNvPicPr/>
                <p:nvPr/>
              </p:nvPicPr>
              <p:blipFill>
                <a:blip r:embed="rId12"/>
                <a:stretch>
                  <a:fillRect/>
                </a:stretch>
              </p:blipFill>
              <p:spPr>
                <a:xfrm>
                  <a:off x="11705600" y="6278669"/>
                  <a:ext cx="30420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6FA924AA-65F2-458A-7681-EEC35436B8F2}"/>
                    </a:ext>
                  </a:extLst>
                </p14:cNvPr>
                <p14:cNvContentPartPr/>
                <p14:nvPr/>
              </p14:nvContentPartPr>
              <p14:xfrm>
                <a:off x="11712800" y="6429509"/>
                <a:ext cx="276120" cy="90360"/>
              </p14:xfrm>
            </p:contentPart>
          </mc:Choice>
          <mc:Fallback xmlns="">
            <p:pic>
              <p:nvPicPr>
                <p:cNvPr id="16" name="Ink 15">
                  <a:extLst>
                    <a:ext uri="{FF2B5EF4-FFF2-40B4-BE49-F238E27FC236}">
                      <a16:creationId xmlns:a16="http://schemas.microsoft.com/office/drawing/2014/main" id="{6FA924AA-65F2-458A-7681-EEC35436B8F2}"/>
                    </a:ext>
                  </a:extLst>
                </p:cNvPr>
                <p:cNvPicPr/>
                <p:nvPr/>
              </p:nvPicPr>
              <p:blipFill>
                <a:blip r:embed="rId14"/>
                <a:stretch>
                  <a:fillRect/>
                </a:stretch>
              </p:blipFill>
              <p:spPr>
                <a:xfrm>
                  <a:off x="11706680" y="6423389"/>
                  <a:ext cx="2883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529D3733-EF3F-4C12-E230-F1650B2C9904}"/>
                    </a:ext>
                  </a:extLst>
                </p14:cNvPr>
                <p14:cNvContentPartPr/>
                <p14:nvPr/>
              </p14:nvContentPartPr>
              <p14:xfrm>
                <a:off x="11916560" y="6703829"/>
                <a:ext cx="236160" cy="323280"/>
              </p14:xfrm>
            </p:contentPart>
          </mc:Choice>
          <mc:Fallback xmlns="">
            <p:pic>
              <p:nvPicPr>
                <p:cNvPr id="18" name="Ink 17">
                  <a:extLst>
                    <a:ext uri="{FF2B5EF4-FFF2-40B4-BE49-F238E27FC236}">
                      <a16:creationId xmlns:a16="http://schemas.microsoft.com/office/drawing/2014/main" id="{529D3733-EF3F-4C12-E230-F1650B2C9904}"/>
                    </a:ext>
                  </a:extLst>
                </p:cNvPr>
                <p:cNvPicPr/>
                <p:nvPr/>
              </p:nvPicPr>
              <p:blipFill>
                <a:blip r:embed="rId16"/>
                <a:stretch>
                  <a:fillRect/>
                </a:stretch>
              </p:blipFill>
              <p:spPr>
                <a:xfrm>
                  <a:off x="11910440" y="6697709"/>
                  <a:ext cx="24840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Ink 18">
                  <a:extLst>
                    <a:ext uri="{FF2B5EF4-FFF2-40B4-BE49-F238E27FC236}">
                      <a16:creationId xmlns:a16="http://schemas.microsoft.com/office/drawing/2014/main" id="{0A0B1926-CDA8-694D-AFC6-675566CBB5FE}"/>
                    </a:ext>
                  </a:extLst>
                </p14:cNvPr>
                <p14:cNvContentPartPr/>
                <p14:nvPr/>
              </p14:nvContentPartPr>
              <p14:xfrm>
                <a:off x="12177200" y="6877349"/>
                <a:ext cx="212760" cy="205920"/>
              </p14:xfrm>
            </p:contentPart>
          </mc:Choice>
          <mc:Fallback xmlns="">
            <p:pic>
              <p:nvPicPr>
                <p:cNvPr id="19" name="Ink 18">
                  <a:extLst>
                    <a:ext uri="{FF2B5EF4-FFF2-40B4-BE49-F238E27FC236}">
                      <a16:creationId xmlns:a16="http://schemas.microsoft.com/office/drawing/2014/main" id="{0A0B1926-CDA8-694D-AFC6-675566CBB5FE}"/>
                    </a:ext>
                  </a:extLst>
                </p:cNvPr>
                <p:cNvPicPr/>
                <p:nvPr/>
              </p:nvPicPr>
              <p:blipFill>
                <a:blip r:embed="rId18"/>
                <a:stretch>
                  <a:fillRect/>
                </a:stretch>
              </p:blipFill>
              <p:spPr>
                <a:xfrm>
                  <a:off x="12171080" y="6871229"/>
                  <a:ext cx="225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Ink 19">
                  <a:extLst>
                    <a:ext uri="{FF2B5EF4-FFF2-40B4-BE49-F238E27FC236}">
                      <a16:creationId xmlns:a16="http://schemas.microsoft.com/office/drawing/2014/main" id="{D8029E48-7F88-4F25-0349-A34FB9264FF0}"/>
                    </a:ext>
                  </a:extLst>
                </p14:cNvPr>
                <p14:cNvContentPartPr/>
                <p14:nvPr/>
              </p14:nvContentPartPr>
              <p14:xfrm>
                <a:off x="12266120" y="6937469"/>
                <a:ext cx="27720" cy="26640"/>
              </p14:xfrm>
            </p:contentPart>
          </mc:Choice>
          <mc:Fallback xmlns="">
            <p:pic>
              <p:nvPicPr>
                <p:cNvPr id="20" name="Ink 19">
                  <a:extLst>
                    <a:ext uri="{FF2B5EF4-FFF2-40B4-BE49-F238E27FC236}">
                      <a16:creationId xmlns:a16="http://schemas.microsoft.com/office/drawing/2014/main" id="{D8029E48-7F88-4F25-0349-A34FB9264FF0}"/>
                    </a:ext>
                  </a:extLst>
                </p:cNvPr>
                <p:cNvPicPr/>
                <p:nvPr/>
              </p:nvPicPr>
              <p:blipFill>
                <a:blip r:embed="rId20"/>
                <a:stretch>
                  <a:fillRect/>
                </a:stretch>
              </p:blipFill>
              <p:spPr>
                <a:xfrm>
                  <a:off x="12260000" y="6931349"/>
                  <a:ext cx="39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Ink 21">
                  <a:extLst>
                    <a:ext uri="{FF2B5EF4-FFF2-40B4-BE49-F238E27FC236}">
                      <a16:creationId xmlns:a16="http://schemas.microsoft.com/office/drawing/2014/main" id="{B6A42B99-908B-07ED-A3E5-6AB0B28C6CAE}"/>
                    </a:ext>
                  </a:extLst>
                </p14:cNvPr>
                <p14:cNvContentPartPr/>
                <p14:nvPr/>
              </p14:nvContentPartPr>
              <p14:xfrm>
                <a:off x="12177560" y="6854669"/>
                <a:ext cx="30600" cy="155880"/>
              </p14:xfrm>
            </p:contentPart>
          </mc:Choice>
          <mc:Fallback xmlns="">
            <p:pic>
              <p:nvPicPr>
                <p:cNvPr id="22" name="Ink 21">
                  <a:extLst>
                    <a:ext uri="{FF2B5EF4-FFF2-40B4-BE49-F238E27FC236}">
                      <a16:creationId xmlns:a16="http://schemas.microsoft.com/office/drawing/2014/main" id="{B6A42B99-908B-07ED-A3E5-6AB0B28C6CAE}"/>
                    </a:ext>
                  </a:extLst>
                </p:cNvPr>
                <p:cNvPicPr/>
                <p:nvPr/>
              </p:nvPicPr>
              <p:blipFill>
                <a:blip r:embed="rId22"/>
                <a:stretch>
                  <a:fillRect/>
                </a:stretch>
              </p:blipFill>
              <p:spPr>
                <a:xfrm>
                  <a:off x="12171440" y="6848549"/>
                  <a:ext cx="428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DDAF4100-23F3-49EF-7BD8-AA6CD9D68650}"/>
                    </a:ext>
                  </a:extLst>
                </p14:cNvPr>
                <p14:cNvContentPartPr/>
                <p14:nvPr/>
              </p14:nvContentPartPr>
              <p14:xfrm>
                <a:off x="12479600" y="6733349"/>
                <a:ext cx="440640" cy="462600"/>
              </p14:xfrm>
            </p:contentPart>
          </mc:Choice>
          <mc:Fallback xmlns="">
            <p:pic>
              <p:nvPicPr>
                <p:cNvPr id="24" name="Ink 23">
                  <a:extLst>
                    <a:ext uri="{FF2B5EF4-FFF2-40B4-BE49-F238E27FC236}">
                      <a16:creationId xmlns:a16="http://schemas.microsoft.com/office/drawing/2014/main" id="{DDAF4100-23F3-49EF-7BD8-AA6CD9D68650}"/>
                    </a:ext>
                  </a:extLst>
                </p:cNvPr>
                <p:cNvPicPr/>
                <p:nvPr/>
              </p:nvPicPr>
              <p:blipFill>
                <a:blip r:embed="rId24"/>
                <a:stretch>
                  <a:fillRect/>
                </a:stretch>
              </p:blipFill>
              <p:spPr>
                <a:xfrm>
                  <a:off x="12473480" y="6727229"/>
                  <a:ext cx="452880" cy="47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0EF6EED8-441F-8ABB-A2A1-9DF45A892F42}"/>
                  </a:ext>
                </a:extLst>
              </p14:cNvPr>
              <p14:cNvContentPartPr/>
              <p14:nvPr/>
            </p14:nvContentPartPr>
            <p14:xfrm>
              <a:off x="12395000" y="7343909"/>
              <a:ext cx="28440" cy="12600"/>
            </p14:xfrm>
          </p:contentPart>
        </mc:Choice>
        <mc:Fallback xmlns="">
          <p:pic>
            <p:nvPicPr>
              <p:cNvPr id="25" name="Ink 24">
                <a:extLst>
                  <a:ext uri="{FF2B5EF4-FFF2-40B4-BE49-F238E27FC236}">
                    <a16:creationId xmlns:a16="http://schemas.microsoft.com/office/drawing/2014/main" id="{0EF6EED8-441F-8ABB-A2A1-9DF45A892F42}"/>
                  </a:ext>
                </a:extLst>
              </p:cNvPr>
              <p:cNvPicPr/>
              <p:nvPr/>
            </p:nvPicPr>
            <p:blipFill>
              <a:blip r:embed="rId26"/>
              <a:stretch>
                <a:fillRect/>
              </a:stretch>
            </p:blipFill>
            <p:spPr>
              <a:xfrm>
                <a:off x="12388880" y="7337789"/>
                <a:ext cx="40680" cy="24840"/>
              </a:xfrm>
              <a:prstGeom prst="rect">
                <a:avLst/>
              </a:prstGeom>
            </p:spPr>
          </p:pic>
        </mc:Fallback>
      </mc:AlternateContent>
      <p:grpSp>
        <p:nvGrpSpPr>
          <p:cNvPr id="29" name="Group 28">
            <a:extLst>
              <a:ext uri="{FF2B5EF4-FFF2-40B4-BE49-F238E27FC236}">
                <a16:creationId xmlns:a16="http://schemas.microsoft.com/office/drawing/2014/main" id="{D95F84E4-5EFE-92BA-D149-0ABA9516B66A}"/>
              </a:ext>
            </a:extLst>
          </p:cNvPr>
          <p:cNvGrpSpPr/>
          <p:nvPr/>
        </p:nvGrpSpPr>
        <p:grpSpPr>
          <a:xfrm>
            <a:off x="12801440" y="7245269"/>
            <a:ext cx="203400" cy="186480"/>
            <a:chOff x="12801440" y="7245269"/>
            <a:chExt cx="203400" cy="186480"/>
          </a:xfrm>
        </p:grpSpPr>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9C701F5-7EC2-2A6A-A0F5-38DEFAF40F08}"/>
                    </a:ext>
                  </a:extLst>
                </p14:cNvPr>
                <p14:cNvContentPartPr/>
                <p14:nvPr/>
              </p14:nvContentPartPr>
              <p14:xfrm>
                <a:off x="12801440" y="7245269"/>
                <a:ext cx="174600" cy="149040"/>
              </p14:xfrm>
            </p:contentPart>
          </mc:Choice>
          <mc:Fallback xmlns="">
            <p:pic>
              <p:nvPicPr>
                <p:cNvPr id="27" name="Ink 26">
                  <a:extLst>
                    <a:ext uri="{FF2B5EF4-FFF2-40B4-BE49-F238E27FC236}">
                      <a16:creationId xmlns:a16="http://schemas.microsoft.com/office/drawing/2014/main" id="{49C701F5-7EC2-2A6A-A0F5-38DEFAF40F08}"/>
                    </a:ext>
                  </a:extLst>
                </p:cNvPr>
                <p:cNvPicPr/>
                <p:nvPr/>
              </p:nvPicPr>
              <p:blipFill>
                <a:blip r:embed="rId28"/>
                <a:stretch>
                  <a:fillRect/>
                </a:stretch>
              </p:blipFill>
              <p:spPr>
                <a:xfrm>
                  <a:off x="12795320" y="7239149"/>
                  <a:ext cx="18684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E1D96CF3-4EA0-73D1-1E25-560444BF2CBA}"/>
                    </a:ext>
                  </a:extLst>
                </p14:cNvPr>
                <p14:cNvContentPartPr/>
                <p14:nvPr/>
              </p14:nvContentPartPr>
              <p14:xfrm>
                <a:off x="12838160" y="7401509"/>
                <a:ext cx="166680" cy="30240"/>
              </p14:xfrm>
            </p:contentPart>
          </mc:Choice>
          <mc:Fallback xmlns="">
            <p:pic>
              <p:nvPicPr>
                <p:cNvPr id="28" name="Ink 27">
                  <a:extLst>
                    <a:ext uri="{FF2B5EF4-FFF2-40B4-BE49-F238E27FC236}">
                      <a16:creationId xmlns:a16="http://schemas.microsoft.com/office/drawing/2014/main" id="{E1D96CF3-4EA0-73D1-1E25-560444BF2CBA}"/>
                    </a:ext>
                  </a:extLst>
                </p:cNvPr>
                <p:cNvPicPr/>
                <p:nvPr/>
              </p:nvPicPr>
              <p:blipFill>
                <a:blip r:embed="rId30"/>
                <a:stretch>
                  <a:fillRect/>
                </a:stretch>
              </p:blipFill>
              <p:spPr>
                <a:xfrm>
                  <a:off x="12832040" y="7395389"/>
                  <a:ext cx="178920" cy="42480"/>
                </a:xfrm>
                <a:prstGeom prst="rect">
                  <a:avLst/>
                </a:prstGeom>
              </p:spPr>
            </p:pic>
          </mc:Fallback>
        </mc:AlternateContent>
      </p:grpSp>
      <p:grpSp>
        <p:nvGrpSpPr>
          <p:cNvPr id="32" name="Group 31">
            <a:extLst>
              <a:ext uri="{FF2B5EF4-FFF2-40B4-BE49-F238E27FC236}">
                <a16:creationId xmlns:a16="http://schemas.microsoft.com/office/drawing/2014/main" id="{FC4813CA-C6A4-8741-B660-6010BC9DB3C1}"/>
              </a:ext>
            </a:extLst>
          </p:cNvPr>
          <p:cNvGrpSpPr/>
          <p:nvPr/>
        </p:nvGrpSpPr>
        <p:grpSpPr>
          <a:xfrm>
            <a:off x="9913160" y="5262029"/>
            <a:ext cx="459360" cy="217080"/>
            <a:chOff x="9913160" y="5262029"/>
            <a:chExt cx="459360" cy="217080"/>
          </a:xfrm>
        </p:grpSpPr>
        <mc:AlternateContent xmlns:mc="http://schemas.openxmlformats.org/markup-compatibility/2006" xmlns:p14="http://schemas.microsoft.com/office/powerpoint/2010/main">
          <mc:Choice Requires="p14">
            <p:contentPart p14:bwMode="auto" r:id="rId31">
              <p14:nvContentPartPr>
                <p14:cNvPr id="30" name="Ink 29">
                  <a:extLst>
                    <a:ext uri="{FF2B5EF4-FFF2-40B4-BE49-F238E27FC236}">
                      <a16:creationId xmlns:a16="http://schemas.microsoft.com/office/drawing/2014/main" id="{53DDD65B-7B93-902F-2F9B-DEF172F434D9}"/>
                    </a:ext>
                  </a:extLst>
                </p14:cNvPr>
                <p14:cNvContentPartPr/>
                <p14:nvPr/>
              </p14:nvContentPartPr>
              <p14:xfrm>
                <a:off x="9913160" y="5298029"/>
                <a:ext cx="64440" cy="181080"/>
              </p14:xfrm>
            </p:contentPart>
          </mc:Choice>
          <mc:Fallback xmlns="">
            <p:pic>
              <p:nvPicPr>
                <p:cNvPr id="30" name="Ink 29">
                  <a:extLst>
                    <a:ext uri="{FF2B5EF4-FFF2-40B4-BE49-F238E27FC236}">
                      <a16:creationId xmlns:a16="http://schemas.microsoft.com/office/drawing/2014/main" id="{53DDD65B-7B93-902F-2F9B-DEF172F434D9}"/>
                    </a:ext>
                  </a:extLst>
                </p:cNvPr>
                <p:cNvPicPr/>
                <p:nvPr/>
              </p:nvPicPr>
              <p:blipFill>
                <a:blip r:embed="rId32"/>
                <a:stretch>
                  <a:fillRect/>
                </a:stretch>
              </p:blipFill>
              <p:spPr>
                <a:xfrm>
                  <a:off x="9907040" y="5291909"/>
                  <a:ext cx="766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BEA58263-7BFB-2069-B7B1-71612E2CDCCC}"/>
                    </a:ext>
                  </a:extLst>
                </p14:cNvPr>
                <p14:cNvContentPartPr/>
                <p14:nvPr/>
              </p14:nvContentPartPr>
              <p14:xfrm>
                <a:off x="10000280" y="5262029"/>
                <a:ext cx="372240" cy="36000"/>
              </p14:xfrm>
            </p:contentPart>
          </mc:Choice>
          <mc:Fallback xmlns="">
            <p:pic>
              <p:nvPicPr>
                <p:cNvPr id="31" name="Ink 30">
                  <a:extLst>
                    <a:ext uri="{FF2B5EF4-FFF2-40B4-BE49-F238E27FC236}">
                      <a16:creationId xmlns:a16="http://schemas.microsoft.com/office/drawing/2014/main" id="{BEA58263-7BFB-2069-B7B1-71612E2CDCCC}"/>
                    </a:ext>
                  </a:extLst>
                </p:cNvPr>
                <p:cNvPicPr/>
                <p:nvPr/>
              </p:nvPicPr>
              <p:blipFill>
                <a:blip r:embed="rId34"/>
                <a:stretch>
                  <a:fillRect/>
                </a:stretch>
              </p:blipFill>
              <p:spPr>
                <a:xfrm>
                  <a:off x="9994160" y="5255909"/>
                  <a:ext cx="384480" cy="48240"/>
                </a:xfrm>
                <a:prstGeom prst="rect">
                  <a:avLst/>
                </a:prstGeom>
              </p:spPr>
            </p:pic>
          </mc:Fallback>
        </mc:AlternateContent>
      </p:grpSp>
      <p:sp>
        <p:nvSpPr>
          <p:cNvPr id="33" name="TextBox 32">
            <a:extLst>
              <a:ext uri="{FF2B5EF4-FFF2-40B4-BE49-F238E27FC236}">
                <a16:creationId xmlns:a16="http://schemas.microsoft.com/office/drawing/2014/main" id="{41DB3F25-E525-A00D-10DC-2DEFEF67694B}"/>
              </a:ext>
            </a:extLst>
          </p:cNvPr>
          <p:cNvSpPr txBox="1"/>
          <p:nvPr/>
        </p:nvSpPr>
        <p:spPr>
          <a:xfrm>
            <a:off x="533400" y="9410700"/>
            <a:ext cx="1066800" cy="461665"/>
          </a:xfrm>
          <a:prstGeom prst="rect">
            <a:avLst/>
          </a:prstGeom>
          <a:noFill/>
        </p:spPr>
        <p:txBody>
          <a:bodyPr wrap="square" rtlCol="0">
            <a:spAutoFit/>
          </a:bodyPr>
          <a:lstStyle/>
          <a:p>
            <a:r>
              <a:rPr lang="en-US" sz="2400" dirty="0"/>
              <a:t>2:30</a:t>
            </a:r>
          </a:p>
        </p:txBody>
      </p:sp>
    </p:spTree>
    <p:extLst>
      <p:ext uri="{BB962C8B-B14F-4D97-AF65-F5344CB8AC3E}">
        <p14:creationId xmlns:p14="http://schemas.microsoft.com/office/powerpoint/2010/main" val="3851513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6739-C433-F152-509B-383E3829212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6065BB-27FE-28C0-1E7A-99F2EC028657}"/>
              </a:ext>
            </a:extLst>
          </p:cNvPr>
          <p:cNvSpPr>
            <a:spLocks noGrp="1"/>
          </p:cNvSpPr>
          <p:nvPr>
            <p:ph type="title"/>
          </p:nvPr>
        </p:nvSpPr>
        <p:spPr/>
        <p:txBody>
          <a:bodyPr/>
          <a:lstStyle/>
          <a:p>
            <a:r>
              <a:rPr lang="en-US" dirty="0">
                <a:latin typeface="Aptos"/>
              </a:rPr>
              <a:t>Time Coordinate - Instant</a:t>
            </a:r>
            <a:endParaRPr lang="en-US" dirty="0"/>
          </a:p>
        </p:txBody>
      </p:sp>
      <p:pic>
        <p:nvPicPr>
          <p:cNvPr id="5" name="Picture 4" descr="A diagram of a function&#10;&#10;AI-generated content may be incorrect.">
            <a:extLst>
              <a:ext uri="{FF2B5EF4-FFF2-40B4-BE49-F238E27FC236}">
                <a16:creationId xmlns:a16="http://schemas.microsoft.com/office/drawing/2014/main" id="{0395AAA9-EFF9-901C-6EEC-30C941D92D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200" y="1471092"/>
            <a:ext cx="10039172" cy="8392120"/>
          </a:xfrm>
          <a:prstGeom prst="rect">
            <a:avLst/>
          </a:prstGeom>
        </p:spPr>
      </p:pic>
    </p:spTree>
    <p:extLst>
      <p:ext uri="{BB962C8B-B14F-4D97-AF65-F5344CB8AC3E}">
        <p14:creationId xmlns:p14="http://schemas.microsoft.com/office/powerpoint/2010/main" val="3390764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34E31-319E-4F12-A92D-E19C564EC6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5A0AB55-C5E8-C470-9E21-FF98F2015210}"/>
              </a:ext>
            </a:extLst>
          </p:cNvPr>
          <p:cNvSpPr>
            <a:spLocks noGrp="1"/>
          </p:cNvSpPr>
          <p:nvPr>
            <p:ph type="title"/>
          </p:nvPr>
        </p:nvSpPr>
        <p:spPr/>
        <p:txBody>
          <a:bodyPr/>
          <a:lstStyle/>
          <a:p>
            <a:r>
              <a:rPr lang="en-US" dirty="0">
                <a:latin typeface="Aptos"/>
              </a:rPr>
              <a:t>Time Coordinate – Instant2</a:t>
            </a:r>
            <a:endParaRPr lang="en-US" dirty="0"/>
          </a:p>
        </p:txBody>
      </p:sp>
      <p:pic>
        <p:nvPicPr>
          <p:cNvPr id="5" name="Picture 4" descr="A diagram of a process&#10;&#10;AI-generated content may be incorrect.">
            <a:extLst>
              <a:ext uri="{FF2B5EF4-FFF2-40B4-BE49-F238E27FC236}">
                <a16:creationId xmlns:a16="http://schemas.microsoft.com/office/drawing/2014/main" id="{22B2192B-46A2-0868-B6BE-57AF9C40A0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2552700"/>
            <a:ext cx="4871740" cy="7006547"/>
          </a:xfrm>
          <a:prstGeom prst="rect">
            <a:avLst/>
          </a:prstGeom>
        </p:spPr>
      </p:pic>
    </p:spTree>
    <p:extLst>
      <p:ext uri="{BB962C8B-B14F-4D97-AF65-F5344CB8AC3E}">
        <p14:creationId xmlns:p14="http://schemas.microsoft.com/office/powerpoint/2010/main" val="5383747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2A3E8-6835-1466-D0C2-2A3899A22DC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3366576-736C-1DF8-61AB-9220EDE3DD7A}"/>
              </a:ext>
            </a:extLst>
          </p:cNvPr>
          <p:cNvSpPr>
            <a:spLocks noGrp="1"/>
          </p:cNvSpPr>
          <p:nvPr>
            <p:ph type="title"/>
          </p:nvPr>
        </p:nvSpPr>
        <p:spPr/>
        <p:txBody>
          <a:bodyPr/>
          <a:lstStyle/>
          <a:p>
            <a:r>
              <a:rPr lang="en-US" dirty="0">
                <a:latin typeface="Aptos"/>
              </a:rPr>
              <a:t>Time Coordinate – </a:t>
            </a:r>
            <a:r>
              <a:rPr lang="en-US" dirty="0" err="1">
                <a:latin typeface="Aptos"/>
              </a:rPr>
              <a:t>TimeOrigin</a:t>
            </a:r>
            <a:endParaRPr lang="en-US" dirty="0"/>
          </a:p>
        </p:txBody>
      </p:sp>
      <p:pic>
        <p:nvPicPr>
          <p:cNvPr id="7" name="Picture 6" descr="A diagram of a computer&#10;&#10;AI-generated content may be incorrect.">
            <a:extLst>
              <a:ext uri="{FF2B5EF4-FFF2-40B4-BE49-F238E27FC236}">
                <a16:creationId xmlns:a16="http://schemas.microsoft.com/office/drawing/2014/main" id="{4DD88F10-6FBE-8424-FDD9-D171E91A74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5900" y="1333500"/>
            <a:ext cx="15316200" cy="7857530"/>
          </a:xfrm>
          <a:prstGeom prst="rect">
            <a:avLst/>
          </a:prstGeom>
        </p:spPr>
      </p:pic>
    </p:spTree>
    <p:extLst>
      <p:ext uri="{BB962C8B-B14F-4D97-AF65-F5344CB8AC3E}">
        <p14:creationId xmlns:p14="http://schemas.microsoft.com/office/powerpoint/2010/main" val="2236354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73E5C-4DCE-9E22-B1B9-A7EFE6989B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71A63F-D4CF-C293-1B4B-DAB89E0311C3}"/>
              </a:ext>
            </a:extLst>
          </p:cNvPr>
          <p:cNvSpPr>
            <a:spLocks noGrp="1"/>
          </p:cNvSpPr>
          <p:nvPr>
            <p:ph type="title"/>
          </p:nvPr>
        </p:nvSpPr>
        <p:spPr/>
        <p:txBody>
          <a:bodyPr/>
          <a:lstStyle/>
          <a:p>
            <a:r>
              <a:rPr lang="en-US" dirty="0">
                <a:latin typeface="Aptos"/>
              </a:rPr>
              <a:t>Time Coordinate - Duration</a:t>
            </a:r>
            <a:endParaRPr lang="en-US" dirty="0"/>
          </a:p>
        </p:txBody>
      </p:sp>
      <p:pic>
        <p:nvPicPr>
          <p:cNvPr id="5" name="Picture 4" descr="A diagram of a process&#10;&#10;AI-generated content may be incorrect.">
            <a:extLst>
              <a:ext uri="{FF2B5EF4-FFF2-40B4-BE49-F238E27FC236}">
                <a16:creationId xmlns:a16="http://schemas.microsoft.com/office/drawing/2014/main" id="{85970BE1-47DA-6995-173C-BFFF45C0AD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638300"/>
            <a:ext cx="6447234" cy="8432349"/>
          </a:xfrm>
          <a:prstGeom prst="rect">
            <a:avLst/>
          </a:prstGeom>
        </p:spPr>
      </p:pic>
    </p:spTree>
    <p:extLst>
      <p:ext uri="{BB962C8B-B14F-4D97-AF65-F5344CB8AC3E}">
        <p14:creationId xmlns:p14="http://schemas.microsoft.com/office/powerpoint/2010/main" val="15278965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3A58F-D03D-A33A-96FF-CB07B28E3054}"/>
            </a:ext>
          </a:extLst>
        </p:cNvPr>
        <p:cNvGrpSpPr/>
        <p:nvPr/>
      </p:nvGrpSpPr>
      <p:grpSpPr>
        <a:xfrm>
          <a:off x="0" y="0"/>
          <a:ext cx="0" cy="0"/>
          <a:chOff x="0" y="0"/>
          <a:chExt cx="0" cy="0"/>
        </a:xfrm>
      </p:grpSpPr>
      <p:pic>
        <p:nvPicPr>
          <p:cNvPr id="5" name="Picture 4" descr="A diagram of a company&#10;&#10;AI-generated content may be incorrect.">
            <a:extLst>
              <a:ext uri="{FF2B5EF4-FFF2-40B4-BE49-F238E27FC236}">
                <a16:creationId xmlns:a16="http://schemas.microsoft.com/office/drawing/2014/main" id="{AE27FD81-B459-9CB3-FE97-88A40F900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4993"/>
            <a:ext cx="18288000" cy="9753600"/>
          </a:xfrm>
          <a:prstGeom prst="rect">
            <a:avLst/>
          </a:prstGeom>
        </p:spPr>
      </p:pic>
      <p:sp>
        <p:nvSpPr>
          <p:cNvPr id="3" name="Title 2">
            <a:extLst>
              <a:ext uri="{FF2B5EF4-FFF2-40B4-BE49-F238E27FC236}">
                <a16:creationId xmlns:a16="http://schemas.microsoft.com/office/drawing/2014/main" id="{E58124E7-902D-2436-8366-15551340816F}"/>
              </a:ext>
            </a:extLst>
          </p:cNvPr>
          <p:cNvSpPr>
            <a:spLocks noGrp="1"/>
          </p:cNvSpPr>
          <p:nvPr>
            <p:ph type="title"/>
          </p:nvPr>
        </p:nvSpPr>
        <p:spPr/>
        <p:txBody>
          <a:bodyPr/>
          <a:lstStyle/>
          <a:p>
            <a:r>
              <a:rPr lang="en-US">
                <a:latin typeface="Aptos"/>
              </a:rPr>
              <a:t>Uncertainty Components</a:t>
            </a:r>
            <a:endParaRPr lang="en-US" dirty="0"/>
          </a:p>
        </p:txBody>
      </p:sp>
      <p:sp>
        <p:nvSpPr>
          <p:cNvPr id="6" name="TextBox 5">
            <a:extLst>
              <a:ext uri="{FF2B5EF4-FFF2-40B4-BE49-F238E27FC236}">
                <a16:creationId xmlns:a16="http://schemas.microsoft.com/office/drawing/2014/main" id="{A360F109-E0CF-0CD7-362B-B6AF663942A1}"/>
              </a:ext>
            </a:extLst>
          </p:cNvPr>
          <p:cNvSpPr txBox="1"/>
          <p:nvPr/>
        </p:nvSpPr>
        <p:spPr>
          <a:xfrm>
            <a:off x="685800" y="8953500"/>
            <a:ext cx="762000" cy="461665"/>
          </a:xfrm>
          <a:prstGeom prst="rect">
            <a:avLst/>
          </a:prstGeom>
          <a:noFill/>
        </p:spPr>
        <p:txBody>
          <a:bodyPr wrap="square" rtlCol="0">
            <a:spAutoFit/>
          </a:bodyPr>
          <a:lstStyle/>
          <a:p>
            <a:r>
              <a:rPr lang="en-US" sz="2400"/>
              <a:t>2:40</a:t>
            </a:r>
            <a:endParaRPr lang="en-US" sz="2400" dirty="0"/>
          </a:p>
        </p:txBody>
      </p:sp>
    </p:spTree>
    <p:extLst>
      <p:ext uri="{BB962C8B-B14F-4D97-AF65-F5344CB8AC3E}">
        <p14:creationId xmlns:p14="http://schemas.microsoft.com/office/powerpoint/2010/main" val="2393330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AFC86-D8FF-E009-B4CD-488258F108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6938B9-6FF8-6A2E-2593-2547E8C211AB}"/>
              </a:ext>
            </a:extLst>
          </p:cNvPr>
          <p:cNvSpPr>
            <a:spLocks noGrp="1"/>
          </p:cNvSpPr>
          <p:nvPr>
            <p:ph type="title"/>
          </p:nvPr>
        </p:nvSpPr>
        <p:spPr>
          <a:xfrm>
            <a:off x="457200" y="274638"/>
            <a:ext cx="14173200" cy="1143000"/>
          </a:xfrm>
        </p:spPr>
        <p:txBody>
          <a:bodyPr anchor="ctr">
            <a:normAutofit/>
          </a:bodyPr>
          <a:lstStyle/>
          <a:p>
            <a:r>
              <a:rPr lang="en-US" sz="3900"/>
              <a:t>Uncertainty Components – </a:t>
            </a:r>
            <a:r>
              <a:rPr lang="en-US" sz="3900" err="1"/>
              <a:t>PositionUncertaintyEllipsoid</a:t>
            </a:r>
            <a:endParaRPr lang="en-US" sz="3900"/>
          </a:p>
        </p:txBody>
      </p:sp>
      <p:pic>
        <p:nvPicPr>
          <p:cNvPr id="5" name="Picture 4">
            <a:extLst>
              <a:ext uri="{FF2B5EF4-FFF2-40B4-BE49-F238E27FC236}">
                <a16:creationId xmlns:a16="http://schemas.microsoft.com/office/drawing/2014/main" id="{ED144374-9DD8-E87D-3986-D10E65C209EB}"/>
              </a:ext>
            </a:extLst>
          </p:cNvPr>
          <p:cNvPicPr>
            <a:picLocks noChangeAspect="1"/>
          </p:cNvPicPr>
          <p:nvPr/>
        </p:nvPicPr>
        <p:blipFill>
          <a:blip r:embed="rId2"/>
          <a:srcRect t="2007" b="8429"/>
          <a:stretch>
            <a:fillRect/>
          </a:stretch>
        </p:blipFill>
        <p:spPr>
          <a:xfrm>
            <a:off x="457200" y="1608138"/>
            <a:ext cx="6896100" cy="6528816"/>
          </a:xfrm>
          <a:prstGeom prst="rect">
            <a:avLst/>
          </a:prstGeom>
          <a:noFill/>
        </p:spPr>
      </p:pic>
      <p:sp>
        <p:nvSpPr>
          <p:cNvPr id="2" name="Text Placeholder 1">
            <a:extLst>
              <a:ext uri="{FF2B5EF4-FFF2-40B4-BE49-F238E27FC236}">
                <a16:creationId xmlns:a16="http://schemas.microsoft.com/office/drawing/2014/main" id="{0A8EFCC4-6285-60FF-7310-077890619D2D}"/>
              </a:ext>
            </a:extLst>
          </p:cNvPr>
          <p:cNvSpPr>
            <a:spLocks noGrp="1"/>
          </p:cNvSpPr>
          <p:nvPr>
            <p:ph type="body" idx="4294967295"/>
          </p:nvPr>
        </p:nvSpPr>
        <p:spPr>
          <a:xfrm>
            <a:off x="7734300" y="1608138"/>
            <a:ext cx="6896100" cy="6528816"/>
          </a:xfrm>
        </p:spPr>
        <p:txBody>
          <a:bodyPr anchor="t">
            <a:normAutofit/>
          </a:bodyPr>
          <a:lstStyle/>
          <a:p>
            <a:pPr marL="0"/>
            <a:r>
              <a:rPr lang="en-US" kern="1200">
                <a:solidFill>
                  <a:srgbClr val="FFFFFF"/>
                </a:solidFill>
              </a:rPr>
              <a:t>A 3D position uncertainty ellipsoid, visualizes the spread and orientation of uncertainty around a central point in space. The red dot indicates the mean (expected) position, and the ellipsoid's shape and orientation are derived from the covariance matrix, representing positional variance in all directions. </a:t>
            </a:r>
          </a:p>
        </p:txBody>
      </p:sp>
    </p:spTree>
    <p:extLst>
      <p:ext uri="{BB962C8B-B14F-4D97-AF65-F5344CB8AC3E}">
        <p14:creationId xmlns:p14="http://schemas.microsoft.com/office/powerpoint/2010/main" val="3170166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FDCFD-83D1-3D05-92EC-651296CD30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DA0565C-DBC1-EC9E-D87D-E7A02768FE8B}"/>
              </a:ext>
            </a:extLst>
          </p:cNvPr>
          <p:cNvSpPr>
            <a:spLocks noGrp="1"/>
          </p:cNvSpPr>
          <p:nvPr>
            <p:ph type="title"/>
          </p:nvPr>
        </p:nvSpPr>
        <p:spPr>
          <a:xfrm>
            <a:off x="457200" y="274638"/>
            <a:ext cx="14173200" cy="1143000"/>
          </a:xfrm>
        </p:spPr>
        <p:txBody>
          <a:bodyPr anchor="ctr">
            <a:normAutofit/>
          </a:bodyPr>
          <a:lstStyle/>
          <a:p>
            <a:r>
              <a:rPr lang="en-US" sz="3900"/>
              <a:t>Uncertainty Components – </a:t>
            </a:r>
            <a:r>
              <a:rPr lang="en-US" sz="3900" err="1"/>
              <a:t>OrientationUncertaintyAngles</a:t>
            </a:r>
            <a:endParaRPr lang="en-US" sz="3900"/>
          </a:p>
        </p:txBody>
      </p:sp>
      <p:pic>
        <p:nvPicPr>
          <p:cNvPr id="5" name="Picture 4">
            <a:extLst>
              <a:ext uri="{FF2B5EF4-FFF2-40B4-BE49-F238E27FC236}">
                <a16:creationId xmlns:a16="http://schemas.microsoft.com/office/drawing/2014/main" id="{9DDFCDBC-A34D-B146-38C4-1E1064B2E30E}"/>
              </a:ext>
            </a:extLst>
          </p:cNvPr>
          <p:cNvPicPr>
            <a:picLocks noChangeAspect="1"/>
          </p:cNvPicPr>
          <p:nvPr/>
        </p:nvPicPr>
        <p:blipFill>
          <a:blip r:embed="rId2"/>
          <a:srcRect t="6710" r="-1" b="-1"/>
          <a:stretch>
            <a:fillRect/>
          </a:stretch>
        </p:blipFill>
        <p:spPr>
          <a:xfrm>
            <a:off x="457200" y="1608138"/>
            <a:ext cx="6896100" cy="6528816"/>
          </a:xfrm>
          <a:prstGeom prst="rect">
            <a:avLst/>
          </a:prstGeom>
          <a:noFill/>
        </p:spPr>
      </p:pic>
      <p:sp>
        <p:nvSpPr>
          <p:cNvPr id="2" name="Text Placeholder 1">
            <a:extLst>
              <a:ext uri="{FF2B5EF4-FFF2-40B4-BE49-F238E27FC236}">
                <a16:creationId xmlns:a16="http://schemas.microsoft.com/office/drawing/2014/main" id="{984C3325-4B73-BDA8-E3EF-3FF3764389BA}"/>
              </a:ext>
            </a:extLst>
          </p:cNvPr>
          <p:cNvSpPr>
            <a:spLocks noGrp="1"/>
          </p:cNvSpPr>
          <p:nvPr>
            <p:ph type="body" idx="4294967295"/>
          </p:nvPr>
        </p:nvSpPr>
        <p:spPr>
          <a:xfrm>
            <a:off x="7734300" y="1608138"/>
            <a:ext cx="6896100" cy="6528816"/>
          </a:xfrm>
        </p:spPr>
        <p:txBody>
          <a:bodyPr anchor="t">
            <a:normAutofit/>
          </a:bodyPr>
          <a:lstStyle/>
          <a:p>
            <a:pPr marL="0"/>
            <a:r>
              <a:rPr lang="en-US" kern="1200">
                <a:solidFill>
                  <a:srgbClr val="FFFFFF"/>
                </a:solidFill>
              </a:rPr>
              <a:t>Here is a 3D illustration of orientation uncertainty. The red arrow represents the </a:t>
            </a:r>
            <a:r>
              <a:rPr lang="en-US" b="1" kern="1200">
                <a:solidFill>
                  <a:srgbClr val="FFFFFF"/>
                </a:solidFill>
              </a:rPr>
              <a:t>reference orientation</a:t>
            </a:r>
            <a:r>
              <a:rPr lang="en-US" kern="1200">
                <a:solidFill>
                  <a:srgbClr val="FFFFFF"/>
                </a:solidFill>
              </a:rPr>
              <a:t>, and the blue circle and gray lines form a </a:t>
            </a:r>
            <a:r>
              <a:rPr lang="en-US" b="1" kern="1200">
                <a:solidFill>
                  <a:srgbClr val="FFFFFF"/>
                </a:solidFill>
              </a:rPr>
              <a:t>cone</a:t>
            </a:r>
            <a:r>
              <a:rPr lang="en-US" kern="1200">
                <a:solidFill>
                  <a:srgbClr val="FFFFFF"/>
                </a:solidFill>
              </a:rPr>
              <a:t> showing possible deviations within a 20-degree uncertainty range. This captures the idea that the orientation could point in any direction within the cone’s spread.</a:t>
            </a:r>
          </a:p>
        </p:txBody>
      </p:sp>
    </p:spTree>
    <p:extLst>
      <p:ext uri="{BB962C8B-B14F-4D97-AF65-F5344CB8AC3E}">
        <p14:creationId xmlns:p14="http://schemas.microsoft.com/office/powerpoint/2010/main" val="665075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D15C3-B250-8201-0928-B25F4AE45C0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5286743-F426-7DF7-A18F-83961C8E08A5}"/>
              </a:ext>
            </a:extLst>
          </p:cNvPr>
          <p:cNvSpPr>
            <a:spLocks noGrp="1"/>
          </p:cNvSpPr>
          <p:nvPr>
            <p:ph type="title"/>
          </p:nvPr>
        </p:nvSpPr>
        <p:spPr/>
        <p:txBody>
          <a:bodyPr/>
          <a:lstStyle/>
          <a:p>
            <a:r>
              <a:rPr lang="en-US" dirty="0">
                <a:latin typeface="Aptos"/>
              </a:rPr>
              <a:t>Uncertainty Components – Precision</a:t>
            </a:r>
            <a:endParaRPr lang="en-US" dirty="0"/>
          </a:p>
        </p:txBody>
      </p:sp>
      <p:pic>
        <p:nvPicPr>
          <p:cNvPr id="5" name="Picture 4" descr="A screenshot of a computer">
            <a:extLst>
              <a:ext uri="{FF2B5EF4-FFF2-40B4-BE49-F238E27FC236}">
                <a16:creationId xmlns:a16="http://schemas.microsoft.com/office/drawing/2014/main" id="{6ADE9127-9A4D-6758-5BDB-6449AFFF4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1200"/>
            <a:ext cx="18288000" cy="6324600"/>
          </a:xfrm>
          <a:prstGeom prst="rect">
            <a:avLst/>
          </a:prstGeom>
        </p:spPr>
      </p:pic>
    </p:spTree>
    <p:extLst>
      <p:ext uri="{BB962C8B-B14F-4D97-AF65-F5344CB8AC3E}">
        <p14:creationId xmlns:p14="http://schemas.microsoft.com/office/powerpoint/2010/main" val="1296075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2C3A1-C421-133D-E222-E267EFCBDE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0CDD41A-4855-FF80-36C7-F90B3F84A17A}"/>
              </a:ext>
            </a:extLst>
          </p:cNvPr>
          <p:cNvSpPr>
            <a:spLocks noGrp="1"/>
          </p:cNvSpPr>
          <p:nvPr>
            <p:ph type="title"/>
          </p:nvPr>
        </p:nvSpPr>
        <p:spPr/>
        <p:txBody>
          <a:bodyPr/>
          <a:lstStyle/>
          <a:p>
            <a:r>
              <a:rPr lang="en-US" dirty="0">
                <a:latin typeface="Aptos"/>
              </a:rPr>
              <a:t>Uncertainty Components – Accuracy</a:t>
            </a:r>
            <a:endParaRPr lang="en-US" dirty="0"/>
          </a:p>
        </p:txBody>
      </p:sp>
      <p:pic>
        <p:nvPicPr>
          <p:cNvPr id="5" name="Picture 4" descr="A diagram of accuracy">
            <a:extLst>
              <a:ext uri="{FF2B5EF4-FFF2-40B4-BE49-F238E27FC236}">
                <a16:creationId xmlns:a16="http://schemas.microsoft.com/office/drawing/2014/main" id="{05584E7F-3C91-E0B0-B259-674676B40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28850"/>
            <a:ext cx="18288000" cy="5829300"/>
          </a:xfrm>
          <a:prstGeom prst="rect">
            <a:avLst/>
          </a:prstGeom>
        </p:spPr>
      </p:pic>
    </p:spTree>
    <p:extLst>
      <p:ext uri="{BB962C8B-B14F-4D97-AF65-F5344CB8AC3E}">
        <p14:creationId xmlns:p14="http://schemas.microsoft.com/office/powerpoint/2010/main" val="343027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933229-AC65-CCC6-9F20-33469BD8E380}"/>
              </a:ext>
            </a:extLst>
          </p:cNvPr>
          <p:cNvSpPr>
            <a:spLocks noGrp="1"/>
          </p:cNvSpPr>
          <p:nvPr>
            <p:ph type="body" idx="16"/>
          </p:nvPr>
        </p:nvSpPr>
        <p:spPr>
          <a:xfrm>
            <a:off x="838200" y="2322444"/>
            <a:ext cx="7848600" cy="6853503"/>
          </a:xfrm>
        </p:spPr>
        <p:txBody>
          <a:bodyPr/>
          <a:lstStyle/>
          <a:p>
            <a:r>
              <a:rPr lang="en-US" sz="3200" dirty="0"/>
              <a:t>A </a:t>
            </a:r>
            <a:r>
              <a:rPr lang="en-US" sz="3200" dirty="0" err="1"/>
              <a:t>standardised</a:t>
            </a:r>
            <a:r>
              <a:rPr lang="en-US" sz="3200" dirty="0"/>
              <a:t> data model and encoding to </a:t>
            </a:r>
            <a:r>
              <a:rPr lang="en-US" sz="3200" u="sng" dirty="0"/>
              <a:t>express, capture, save and share </a:t>
            </a:r>
            <a:r>
              <a:rPr lang="en-US" sz="3200" dirty="0"/>
              <a:t>the 6DOF </a:t>
            </a:r>
            <a:r>
              <a:rPr lang="en-US" sz="3200" u="sng" dirty="0"/>
              <a:t>position and orientation </a:t>
            </a:r>
            <a:r>
              <a:rPr lang="en-US" sz="3200" dirty="0"/>
              <a:t>of any real or digital object and observer in the real world.</a:t>
            </a:r>
          </a:p>
          <a:p>
            <a:endParaRPr lang="en-US" sz="3200" dirty="0"/>
          </a:p>
          <a:p>
            <a:r>
              <a:rPr lang="en-US" dirty="0"/>
              <a:t>Everything has a </a:t>
            </a:r>
            <a:r>
              <a:rPr lang="en-US" dirty="0" err="1"/>
              <a:t>GeoPose</a:t>
            </a:r>
            <a:endParaRPr lang="en-US" sz="3200" dirty="0"/>
          </a:p>
          <a:p>
            <a:r>
              <a:rPr lang="en-US" sz="3200" dirty="0"/>
              <a:t>More at </a:t>
            </a:r>
            <a:r>
              <a:rPr lang="en-US" sz="3200" dirty="0">
                <a:hlinkClick r:id="rId2"/>
              </a:rPr>
              <a:t>http://geopose.org</a:t>
            </a:r>
            <a:r>
              <a:rPr lang="en-US" sz="3200" dirty="0"/>
              <a:t>   </a:t>
            </a:r>
            <a:endParaRPr lang="en-US" dirty="0"/>
          </a:p>
        </p:txBody>
      </p:sp>
      <p:sp>
        <p:nvSpPr>
          <p:cNvPr id="3" name="Title 2">
            <a:extLst>
              <a:ext uri="{FF2B5EF4-FFF2-40B4-BE49-F238E27FC236}">
                <a16:creationId xmlns:a16="http://schemas.microsoft.com/office/drawing/2014/main" id="{70A44EEA-2F27-6943-52EA-8B59E4815EEA}"/>
              </a:ext>
            </a:extLst>
          </p:cNvPr>
          <p:cNvSpPr>
            <a:spLocks noGrp="1"/>
          </p:cNvSpPr>
          <p:nvPr>
            <p:ph type="title"/>
          </p:nvPr>
        </p:nvSpPr>
        <p:spPr/>
        <p:txBody>
          <a:bodyPr/>
          <a:lstStyle/>
          <a:p>
            <a:r>
              <a:rPr lang="en-US" dirty="0"/>
              <a:t>Standard defines a data model</a:t>
            </a:r>
          </a:p>
        </p:txBody>
      </p:sp>
      <p:pic>
        <p:nvPicPr>
          <p:cNvPr id="1026" name="Picture 2">
            <a:extLst>
              <a:ext uri="{FF2B5EF4-FFF2-40B4-BE49-F238E27FC236}">
                <a16:creationId xmlns:a16="http://schemas.microsoft.com/office/drawing/2014/main" id="{1CE1A59E-9BCA-A994-8499-82145721A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1020" y="1111053"/>
            <a:ext cx="8343900" cy="834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29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46127-E692-F9BF-48F0-067FE8DF1EB5}"/>
            </a:ext>
          </a:extLst>
        </p:cNvPr>
        <p:cNvGrpSpPr/>
        <p:nvPr/>
      </p:nvGrpSpPr>
      <p:grpSpPr>
        <a:xfrm>
          <a:off x="0" y="0"/>
          <a:ext cx="0" cy="0"/>
          <a:chOff x="0" y="0"/>
          <a:chExt cx="0" cy="0"/>
        </a:xfrm>
      </p:grpSpPr>
      <p:pic>
        <p:nvPicPr>
          <p:cNvPr id="5" name="Picture 4" descr="A diagram of a company&#10;&#10;AI-generated content may be incorrect.">
            <a:extLst>
              <a:ext uri="{FF2B5EF4-FFF2-40B4-BE49-F238E27FC236}">
                <a16:creationId xmlns:a16="http://schemas.microsoft.com/office/drawing/2014/main" id="{5D3B4C25-32AD-64BE-C95D-DE31AF8666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952500"/>
            <a:ext cx="10651487" cy="9600208"/>
          </a:xfrm>
          <a:prstGeom prst="rect">
            <a:avLst/>
          </a:prstGeom>
        </p:spPr>
      </p:pic>
      <p:sp>
        <p:nvSpPr>
          <p:cNvPr id="3" name="Title 2">
            <a:extLst>
              <a:ext uri="{FF2B5EF4-FFF2-40B4-BE49-F238E27FC236}">
                <a16:creationId xmlns:a16="http://schemas.microsoft.com/office/drawing/2014/main" id="{E0FD40BA-CADE-6EE6-2B66-63D7426BEA11}"/>
              </a:ext>
            </a:extLst>
          </p:cNvPr>
          <p:cNvSpPr>
            <a:spLocks noGrp="1"/>
          </p:cNvSpPr>
          <p:nvPr>
            <p:ph type="title"/>
          </p:nvPr>
        </p:nvSpPr>
        <p:spPr/>
        <p:txBody>
          <a:bodyPr/>
          <a:lstStyle/>
          <a:p>
            <a:r>
              <a:rPr lang="en-US" dirty="0">
                <a:latin typeface="Aptos"/>
              </a:rPr>
              <a:t>Uncertainty Components – Resolution</a:t>
            </a:r>
            <a:endParaRPr lang="en-US" dirty="0"/>
          </a:p>
        </p:txBody>
      </p:sp>
    </p:spTree>
    <p:extLst>
      <p:ext uri="{BB962C8B-B14F-4D97-AF65-F5344CB8AC3E}">
        <p14:creationId xmlns:p14="http://schemas.microsoft.com/office/powerpoint/2010/main" val="12788506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07C93-5597-2EE4-1E53-FEB1724E8A25}"/>
            </a:ext>
          </a:extLst>
        </p:cNvPr>
        <p:cNvGrpSpPr/>
        <p:nvPr/>
      </p:nvGrpSpPr>
      <p:grpSpPr>
        <a:xfrm>
          <a:off x="0" y="0"/>
          <a:ext cx="0" cy="0"/>
          <a:chOff x="0" y="0"/>
          <a:chExt cx="0" cy="0"/>
        </a:xfrm>
      </p:grpSpPr>
      <p:pic>
        <p:nvPicPr>
          <p:cNvPr id="7" name="Picture 6" descr="A diagram of a confidence">
            <a:extLst>
              <a:ext uri="{FF2B5EF4-FFF2-40B4-BE49-F238E27FC236}">
                <a16:creationId xmlns:a16="http://schemas.microsoft.com/office/drawing/2014/main" id="{28D720BF-F514-1FA5-9F54-A813E61025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588730"/>
            <a:ext cx="15697200" cy="8514914"/>
          </a:xfrm>
          <a:prstGeom prst="rect">
            <a:avLst/>
          </a:prstGeom>
        </p:spPr>
      </p:pic>
      <p:sp>
        <p:nvSpPr>
          <p:cNvPr id="3" name="Title 2">
            <a:extLst>
              <a:ext uri="{FF2B5EF4-FFF2-40B4-BE49-F238E27FC236}">
                <a16:creationId xmlns:a16="http://schemas.microsoft.com/office/drawing/2014/main" id="{5949B868-69AB-DC7D-316E-54ED0C1EEEC3}"/>
              </a:ext>
            </a:extLst>
          </p:cNvPr>
          <p:cNvSpPr>
            <a:spLocks noGrp="1"/>
          </p:cNvSpPr>
          <p:nvPr>
            <p:ph type="title"/>
          </p:nvPr>
        </p:nvSpPr>
        <p:spPr/>
        <p:txBody>
          <a:bodyPr/>
          <a:lstStyle/>
          <a:p>
            <a:r>
              <a:rPr lang="en-US" dirty="0">
                <a:latin typeface="Aptos"/>
              </a:rPr>
              <a:t>Uncertainty Components – Confidence</a:t>
            </a:r>
            <a:endParaRPr lang="en-US" dirty="0"/>
          </a:p>
        </p:txBody>
      </p:sp>
    </p:spTree>
    <p:extLst>
      <p:ext uri="{BB962C8B-B14F-4D97-AF65-F5344CB8AC3E}">
        <p14:creationId xmlns:p14="http://schemas.microsoft.com/office/powerpoint/2010/main" val="792517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008EF-A391-1E41-7248-E4BFC872CE53}"/>
            </a:ext>
          </a:extLst>
        </p:cNvPr>
        <p:cNvGrpSpPr/>
        <p:nvPr/>
      </p:nvGrpSpPr>
      <p:grpSpPr>
        <a:xfrm>
          <a:off x="0" y="0"/>
          <a:ext cx="0" cy="0"/>
          <a:chOff x="0" y="0"/>
          <a:chExt cx="0" cy="0"/>
        </a:xfrm>
      </p:grpSpPr>
      <p:pic>
        <p:nvPicPr>
          <p:cNvPr id="7" name="Picture 6" descr="A computer screen shot of a diagram&#10;&#10;AI-generated content may be incorrect.">
            <a:extLst>
              <a:ext uri="{FF2B5EF4-FFF2-40B4-BE49-F238E27FC236}">
                <a16:creationId xmlns:a16="http://schemas.microsoft.com/office/drawing/2014/main" id="{0DE14432-8E9B-E7F1-1596-3FC3356941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7094" y="0"/>
            <a:ext cx="13313812" cy="10287000"/>
          </a:xfrm>
          <a:prstGeom prst="rect">
            <a:avLst/>
          </a:prstGeom>
        </p:spPr>
      </p:pic>
      <p:sp>
        <p:nvSpPr>
          <p:cNvPr id="3" name="Title 2">
            <a:extLst>
              <a:ext uri="{FF2B5EF4-FFF2-40B4-BE49-F238E27FC236}">
                <a16:creationId xmlns:a16="http://schemas.microsoft.com/office/drawing/2014/main" id="{8B71D702-1311-EEC7-5460-74549DE84FBA}"/>
              </a:ext>
            </a:extLst>
          </p:cNvPr>
          <p:cNvSpPr>
            <a:spLocks noGrp="1"/>
          </p:cNvSpPr>
          <p:nvPr>
            <p:ph type="title"/>
          </p:nvPr>
        </p:nvSpPr>
        <p:spPr>
          <a:xfrm>
            <a:off x="152400" y="8420100"/>
            <a:ext cx="16573356" cy="1388064"/>
          </a:xfrm>
        </p:spPr>
        <p:txBody>
          <a:bodyPr/>
          <a:lstStyle/>
          <a:p>
            <a:r>
              <a:rPr lang="en-US" dirty="0">
                <a:latin typeface="Aptos"/>
              </a:rPr>
              <a:t>Image Element Components</a:t>
            </a:r>
            <a:endParaRPr lang="en-US" dirty="0"/>
          </a:p>
        </p:txBody>
      </p:sp>
      <p:sp>
        <p:nvSpPr>
          <p:cNvPr id="8" name="TextBox 7">
            <a:extLst>
              <a:ext uri="{FF2B5EF4-FFF2-40B4-BE49-F238E27FC236}">
                <a16:creationId xmlns:a16="http://schemas.microsoft.com/office/drawing/2014/main" id="{F5848832-C3E9-9F24-56E4-41D38F3BE6A4}"/>
              </a:ext>
            </a:extLst>
          </p:cNvPr>
          <p:cNvSpPr txBox="1"/>
          <p:nvPr/>
        </p:nvSpPr>
        <p:spPr>
          <a:xfrm>
            <a:off x="762000" y="9678250"/>
            <a:ext cx="800244" cy="461665"/>
          </a:xfrm>
          <a:prstGeom prst="rect">
            <a:avLst/>
          </a:prstGeom>
          <a:noFill/>
        </p:spPr>
        <p:txBody>
          <a:bodyPr wrap="square" rtlCol="0">
            <a:spAutoFit/>
          </a:bodyPr>
          <a:lstStyle/>
          <a:p>
            <a:r>
              <a:rPr lang="en-US" sz="2400" dirty="0"/>
              <a:t>2:30</a:t>
            </a:r>
          </a:p>
        </p:txBody>
      </p:sp>
    </p:spTree>
    <p:extLst>
      <p:ext uri="{BB962C8B-B14F-4D97-AF65-F5344CB8AC3E}">
        <p14:creationId xmlns:p14="http://schemas.microsoft.com/office/powerpoint/2010/main" val="7158543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3FF9E-BF81-2BD2-9C73-287B0071AA4C}"/>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606FA528-6502-70BF-4AC3-FB2794A0D4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2600" y="1223526"/>
            <a:ext cx="15151824" cy="9063474"/>
          </a:xfrm>
          <a:prstGeom prst="rect">
            <a:avLst/>
          </a:prstGeom>
        </p:spPr>
      </p:pic>
      <p:sp>
        <p:nvSpPr>
          <p:cNvPr id="3" name="Title 2">
            <a:extLst>
              <a:ext uri="{FF2B5EF4-FFF2-40B4-BE49-F238E27FC236}">
                <a16:creationId xmlns:a16="http://schemas.microsoft.com/office/drawing/2014/main" id="{1FE6D35C-A385-8B00-DC6E-233528D60759}"/>
              </a:ext>
            </a:extLst>
          </p:cNvPr>
          <p:cNvSpPr>
            <a:spLocks noGrp="1"/>
          </p:cNvSpPr>
          <p:nvPr>
            <p:ph type="title"/>
          </p:nvPr>
        </p:nvSpPr>
        <p:spPr/>
        <p:txBody>
          <a:bodyPr/>
          <a:lstStyle/>
          <a:p>
            <a:r>
              <a:rPr lang="en-US" dirty="0">
                <a:latin typeface="Aptos"/>
              </a:rPr>
              <a:t>Image Element Components – </a:t>
            </a:r>
            <a:r>
              <a:rPr lang="en-US" dirty="0" err="1">
                <a:latin typeface="Aptos"/>
              </a:rPr>
              <a:t>DepthMap</a:t>
            </a:r>
            <a:endParaRPr lang="en-US" dirty="0"/>
          </a:p>
        </p:txBody>
      </p:sp>
    </p:spTree>
    <p:extLst>
      <p:ext uri="{BB962C8B-B14F-4D97-AF65-F5344CB8AC3E}">
        <p14:creationId xmlns:p14="http://schemas.microsoft.com/office/powerpoint/2010/main" val="12881674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D3A17-AD32-F165-C8D5-74723940DC00}"/>
            </a:ext>
          </a:extLst>
        </p:cNvPr>
        <p:cNvGrpSpPr/>
        <p:nvPr/>
      </p:nvGrpSpPr>
      <p:grpSpPr>
        <a:xfrm>
          <a:off x="0" y="0"/>
          <a:ext cx="0" cy="0"/>
          <a:chOff x="0" y="0"/>
          <a:chExt cx="0" cy="0"/>
        </a:xfrm>
      </p:grpSpPr>
      <p:pic>
        <p:nvPicPr>
          <p:cNvPr id="7" name="Picture 6" descr="A screenshot of a computer&#10;&#10;AI-generated content may be incorrect.">
            <a:extLst>
              <a:ext uri="{FF2B5EF4-FFF2-40B4-BE49-F238E27FC236}">
                <a16:creationId xmlns:a16="http://schemas.microsoft.com/office/drawing/2014/main" id="{DF247121-9E3F-5974-510D-735CFFAB61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562100"/>
            <a:ext cx="13650227" cy="8442523"/>
          </a:xfrm>
          <a:prstGeom prst="rect">
            <a:avLst/>
          </a:prstGeom>
        </p:spPr>
      </p:pic>
      <p:sp>
        <p:nvSpPr>
          <p:cNvPr id="3" name="Title 2">
            <a:extLst>
              <a:ext uri="{FF2B5EF4-FFF2-40B4-BE49-F238E27FC236}">
                <a16:creationId xmlns:a16="http://schemas.microsoft.com/office/drawing/2014/main" id="{A49353F2-A0AC-302E-5EE9-F1F381169A69}"/>
              </a:ext>
            </a:extLst>
          </p:cNvPr>
          <p:cNvSpPr>
            <a:spLocks noGrp="1"/>
          </p:cNvSpPr>
          <p:nvPr>
            <p:ph type="title"/>
          </p:nvPr>
        </p:nvSpPr>
        <p:spPr/>
        <p:txBody>
          <a:bodyPr/>
          <a:lstStyle/>
          <a:p>
            <a:r>
              <a:rPr lang="en-US" dirty="0">
                <a:latin typeface="Aptos"/>
              </a:rPr>
              <a:t>Image Element Components – </a:t>
            </a:r>
            <a:r>
              <a:rPr lang="en-US" dirty="0" err="1">
                <a:latin typeface="Aptos"/>
              </a:rPr>
              <a:t>CameraCalibration</a:t>
            </a:r>
            <a:endParaRPr lang="en-US" dirty="0"/>
          </a:p>
        </p:txBody>
      </p:sp>
    </p:spTree>
    <p:extLst>
      <p:ext uri="{BB962C8B-B14F-4D97-AF65-F5344CB8AC3E}">
        <p14:creationId xmlns:p14="http://schemas.microsoft.com/office/powerpoint/2010/main" val="23938783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3AF90-726F-973D-68D0-546236A2DF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092290-0F64-87FC-9081-4B140FEFF365}"/>
              </a:ext>
            </a:extLst>
          </p:cNvPr>
          <p:cNvSpPr>
            <a:spLocks noGrp="1"/>
          </p:cNvSpPr>
          <p:nvPr>
            <p:ph type="title"/>
          </p:nvPr>
        </p:nvSpPr>
        <p:spPr/>
        <p:txBody>
          <a:bodyPr/>
          <a:lstStyle/>
          <a:p>
            <a:r>
              <a:rPr lang="en-US" dirty="0">
                <a:latin typeface="Aptos"/>
              </a:rPr>
              <a:t>Image Element Components – </a:t>
            </a:r>
            <a:r>
              <a:rPr lang="en-US" dirty="0" err="1">
                <a:latin typeface="Aptos"/>
              </a:rPr>
              <a:t>CameraModel</a:t>
            </a:r>
            <a:endParaRPr lang="en-US" dirty="0"/>
          </a:p>
        </p:txBody>
      </p:sp>
      <p:pic>
        <p:nvPicPr>
          <p:cNvPr id="7" name="Picture 6" descr="A diagram of a function">
            <a:extLst>
              <a:ext uri="{FF2B5EF4-FFF2-40B4-BE49-F238E27FC236}">
                <a16:creationId xmlns:a16="http://schemas.microsoft.com/office/drawing/2014/main" id="{7060A8D9-F5BE-03BD-4CA9-3022478E1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3606" y="1471092"/>
            <a:ext cx="5399744" cy="8815908"/>
          </a:xfrm>
          <a:prstGeom prst="rect">
            <a:avLst/>
          </a:prstGeom>
        </p:spPr>
      </p:pic>
    </p:spTree>
    <p:extLst>
      <p:ext uri="{BB962C8B-B14F-4D97-AF65-F5344CB8AC3E}">
        <p14:creationId xmlns:p14="http://schemas.microsoft.com/office/powerpoint/2010/main" val="2161191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E570E-B47A-A834-D05E-E1E251C2B4E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BC35C53-E127-AB94-713E-21B43EB4CFB7}"/>
              </a:ext>
            </a:extLst>
          </p:cNvPr>
          <p:cNvSpPr>
            <a:spLocks noGrp="1"/>
          </p:cNvSpPr>
          <p:nvPr>
            <p:ph type="title"/>
          </p:nvPr>
        </p:nvSpPr>
        <p:spPr/>
        <p:txBody>
          <a:bodyPr/>
          <a:lstStyle/>
          <a:p>
            <a:r>
              <a:rPr lang="en-US" dirty="0">
                <a:latin typeface="Aptos"/>
              </a:rPr>
              <a:t>Image Element Components – </a:t>
            </a:r>
            <a:r>
              <a:rPr lang="en-US" dirty="0" err="1">
                <a:latin typeface="Aptos"/>
              </a:rPr>
              <a:t>RadianceField</a:t>
            </a:r>
            <a:endParaRPr lang="en-US" dirty="0"/>
          </a:p>
        </p:txBody>
      </p:sp>
      <p:pic>
        <p:nvPicPr>
          <p:cNvPr id="7" name="Picture 6" descr="A diagram of a computer&#10;&#10;AI-generated content may be incorrect.">
            <a:extLst>
              <a:ext uri="{FF2B5EF4-FFF2-40B4-BE49-F238E27FC236}">
                <a16:creationId xmlns:a16="http://schemas.microsoft.com/office/drawing/2014/main" id="{2F9CFFAD-516E-2D84-D6A8-E2E77A8A8F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0" y="1714500"/>
            <a:ext cx="14287500" cy="8572500"/>
          </a:xfrm>
          <a:prstGeom prst="rect">
            <a:avLst/>
          </a:prstGeom>
        </p:spPr>
      </p:pic>
    </p:spTree>
    <p:extLst>
      <p:ext uri="{BB962C8B-B14F-4D97-AF65-F5344CB8AC3E}">
        <p14:creationId xmlns:p14="http://schemas.microsoft.com/office/powerpoint/2010/main" val="2705630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BA83B-6ABA-CCDA-0F28-DF17DAF241A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A6D56D-A76F-8356-2F4C-AD275307B4D1}"/>
              </a:ext>
            </a:extLst>
          </p:cNvPr>
          <p:cNvSpPr>
            <a:spLocks noGrp="1"/>
          </p:cNvSpPr>
          <p:nvPr>
            <p:ph type="title"/>
          </p:nvPr>
        </p:nvSpPr>
        <p:spPr/>
        <p:txBody>
          <a:bodyPr/>
          <a:lstStyle/>
          <a:p>
            <a:r>
              <a:rPr lang="en-US" dirty="0">
                <a:latin typeface="Aptos"/>
              </a:rPr>
              <a:t>Image Element Components – </a:t>
            </a:r>
            <a:r>
              <a:rPr lang="en-US" dirty="0" err="1">
                <a:latin typeface="Aptos"/>
              </a:rPr>
              <a:t>TargetSet</a:t>
            </a:r>
            <a:endParaRPr lang="en-US" dirty="0"/>
          </a:p>
        </p:txBody>
      </p:sp>
      <p:pic>
        <p:nvPicPr>
          <p:cNvPr id="7" name="Picture 6" descr="A screenshot of a computer">
            <a:extLst>
              <a:ext uri="{FF2B5EF4-FFF2-40B4-BE49-F238E27FC236}">
                <a16:creationId xmlns:a16="http://schemas.microsoft.com/office/drawing/2014/main" id="{DF5734FE-5319-ED15-8C45-EDFBBB12B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1306868"/>
            <a:ext cx="5236071" cy="8980131"/>
          </a:xfrm>
          <a:prstGeom prst="rect">
            <a:avLst/>
          </a:prstGeom>
        </p:spPr>
      </p:pic>
    </p:spTree>
    <p:extLst>
      <p:ext uri="{BB962C8B-B14F-4D97-AF65-F5344CB8AC3E}">
        <p14:creationId xmlns:p14="http://schemas.microsoft.com/office/powerpoint/2010/main" val="3531292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B9518-46F0-77A9-11B8-983DEB639D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D0FEC5F-6062-F23D-DEFF-413D4ACAB5A5}"/>
              </a:ext>
            </a:extLst>
          </p:cNvPr>
          <p:cNvSpPr>
            <a:spLocks noGrp="1"/>
          </p:cNvSpPr>
          <p:nvPr>
            <p:ph type="title"/>
          </p:nvPr>
        </p:nvSpPr>
        <p:spPr>
          <a:xfrm>
            <a:off x="705168" y="5981700"/>
            <a:ext cx="13468031" cy="3301612"/>
          </a:xfrm>
        </p:spPr>
        <p:txBody>
          <a:bodyPr/>
          <a:lstStyle/>
          <a:p>
            <a:r>
              <a:rPr lang="en-US" dirty="0" err="1"/>
              <a:t>Wrapup</a:t>
            </a:r>
            <a:r>
              <a:rPr lang="en-US" dirty="0"/>
              <a:t> </a:t>
            </a:r>
            <a:br>
              <a:rPr lang="en-US" dirty="0"/>
            </a:br>
            <a:r>
              <a:rPr lang="en-US" sz="4800" dirty="0"/>
              <a:t>Time, Uncertainty, and Visual Positioning Support</a:t>
            </a:r>
            <a:r>
              <a:rPr lang="en-US" dirty="0"/>
              <a:t>.</a:t>
            </a:r>
            <a:br>
              <a:rPr lang="en-US" dirty="0"/>
            </a:br>
            <a:r>
              <a:rPr lang="en-US" sz="2400" dirty="0"/>
              <a:t>3:00</a:t>
            </a:r>
          </a:p>
        </p:txBody>
      </p:sp>
    </p:spTree>
    <p:extLst>
      <p:ext uri="{BB962C8B-B14F-4D97-AF65-F5344CB8AC3E}">
        <p14:creationId xmlns:p14="http://schemas.microsoft.com/office/powerpoint/2010/main" val="1539108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02F8C8-9474-DBA6-5C09-FB0084C560D1}"/>
              </a:ext>
            </a:extLst>
          </p:cNvPr>
          <p:cNvSpPr>
            <a:spLocks noGrp="1"/>
          </p:cNvSpPr>
          <p:nvPr>
            <p:ph type="body" sz="half" idx="2"/>
          </p:nvPr>
        </p:nvSpPr>
        <p:spPr>
          <a:xfrm>
            <a:off x="745446" y="9105900"/>
            <a:ext cx="7026954" cy="1181100"/>
          </a:xfrm>
        </p:spPr>
        <p:txBody>
          <a:bodyPr vert="horz" lIns="91440" tIns="45720" rIns="91440" bIns="45720" rtlCol="0" anchor="t">
            <a:noAutofit/>
          </a:bodyPr>
          <a:lstStyle/>
          <a:p>
            <a:r>
              <a:rPr lang="en-US" dirty="0">
                <a:solidFill>
                  <a:schemeClr val="accent3">
                    <a:lumMod val="60000"/>
                    <a:lumOff val="40000"/>
                  </a:schemeClr>
                </a:solidFill>
                <a:latin typeface="Aptos SemiBold" panose="020B0004020202020204" pitchFamily="34" charset="0"/>
                <a:hlinkClick r:id="rId2"/>
              </a:rPr>
              <a:t>www.ogc.org</a:t>
            </a:r>
            <a:endParaRPr lang="en-US" dirty="0">
              <a:solidFill>
                <a:schemeClr val="accent3">
                  <a:lumMod val="60000"/>
                  <a:lumOff val="40000"/>
                </a:schemeClr>
              </a:solidFill>
              <a:latin typeface="Aptos SemiBold" panose="020B0004020202020204" pitchFamily="34" charset="0"/>
            </a:endParaRPr>
          </a:p>
          <a:p>
            <a:r>
              <a:rPr lang="en-US" dirty="0">
                <a:solidFill>
                  <a:schemeClr val="accent3">
                    <a:lumMod val="60000"/>
                    <a:lumOff val="40000"/>
                  </a:schemeClr>
                </a:solidFill>
                <a:latin typeface="Aptos SemiBold" panose="020B0004020202020204" pitchFamily="34" charset="0"/>
                <a:hlinkClick r:id="rId3"/>
              </a:rPr>
              <a:t>metaverse-standards.org</a:t>
            </a:r>
            <a:endParaRPr lang="en-US" dirty="0">
              <a:solidFill>
                <a:schemeClr val="accent3">
                  <a:lumMod val="60000"/>
                  <a:lumOff val="40000"/>
                </a:schemeClr>
              </a:solidFill>
              <a:latin typeface="Aptos SemiBold" panose="020B0004020202020204" pitchFamily="34" charset="0"/>
            </a:endParaRPr>
          </a:p>
        </p:txBody>
      </p:sp>
      <p:sp>
        <p:nvSpPr>
          <p:cNvPr id="4" name="Title 3">
            <a:extLst>
              <a:ext uri="{FF2B5EF4-FFF2-40B4-BE49-F238E27FC236}">
                <a16:creationId xmlns:a16="http://schemas.microsoft.com/office/drawing/2014/main" id="{74FC2607-90B6-1BE6-26DA-96BD3BC71DFB}"/>
              </a:ext>
            </a:extLst>
          </p:cNvPr>
          <p:cNvSpPr>
            <a:spLocks noGrp="1"/>
          </p:cNvSpPr>
          <p:nvPr>
            <p:ph type="title"/>
          </p:nvPr>
        </p:nvSpPr>
        <p:spPr>
          <a:xfrm>
            <a:off x="671761" y="3490404"/>
            <a:ext cx="6110039" cy="3306192"/>
          </a:xfrm>
        </p:spPr>
        <p:txBody>
          <a:bodyPr/>
          <a:lstStyle/>
          <a:p>
            <a:pPr>
              <a:lnSpc>
                <a:spcPts val="9800"/>
              </a:lnSpc>
            </a:pPr>
            <a:r>
              <a:rPr lang="en-US" sz="12300" dirty="0">
                <a:latin typeface="Aptos"/>
              </a:rPr>
              <a:t>THANK YOU</a:t>
            </a:r>
          </a:p>
        </p:txBody>
      </p:sp>
      <p:pic>
        <p:nvPicPr>
          <p:cNvPr id="14" name="Picture Placeholder 13">
            <a:extLst>
              <a:ext uri="{FF2B5EF4-FFF2-40B4-BE49-F238E27FC236}">
                <a16:creationId xmlns:a16="http://schemas.microsoft.com/office/drawing/2014/main" id="{99034441-C71F-F0B9-C2CF-43904F4FF5E0}"/>
              </a:ext>
            </a:extLst>
          </p:cNvPr>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p:blipFill>
        <p:spPr/>
      </p:pic>
      <p:pic>
        <p:nvPicPr>
          <p:cNvPr id="5" name="Picture 4">
            <a:extLst>
              <a:ext uri="{FF2B5EF4-FFF2-40B4-BE49-F238E27FC236}">
                <a16:creationId xmlns:a16="http://schemas.microsoft.com/office/drawing/2014/main" id="{DFC98DC0-9CB6-0A19-2849-D3C8847029E3}"/>
              </a:ext>
            </a:extLst>
          </p:cNvPr>
          <p:cNvPicPr>
            <a:picLocks noChangeAspect="1"/>
          </p:cNvPicPr>
          <p:nvPr/>
        </p:nvPicPr>
        <p:blipFill>
          <a:blip r:embed="rId5"/>
          <a:stretch>
            <a:fillRect/>
          </a:stretch>
        </p:blipFill>
        <p:spPr>
          <a:xfrm>
            <a:off x="2590800" y="495240"/>
            <a:ext cx="4938188" cy="1371719"/>
          </a:xfrm>
          <a:prstGeom prst="rect">
            <a:avLst/>
          </a:prstGeom>
        </p:spPr>
      </p:pic>
    </p:spTree>
    <p:extLst>
      <p:ext uri="{BB962C8B-B14F-4D97-AF65-F5344CB8AC3E}">
        <p14:creationId xmlns:p14="http://schemas.microsoft.com/office/powerpoint/2010/main" val="3269384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D95E8B-46FB-DAED-3980-A4115267D575}"/>
              </a:ext>
            </a:extLst>
          </p:cNvPr>
          <p:cNvSpPr>
            <a:spLocks noGrp="1"/>
          </p:cNvSpPr>
          <p:nvPr>
            <p:ph type="body" idx="16"/>
          </p:nvPr>
        </p:nvSpPr>
        <p:spPr>
          <a:xfrm>
            <a:off x="916034" y="1638300"/>
            <a:ext cx="16573356" cy="8305800"/>
          </a:xfrm>
        </p:spPr>
        <p:txBody>
          <a:bodyPr/>
          <a:lstStyle/>
          <a:p>
            <a:pPr lvl="0">
              <a:spcBef>
                <a:spcPts val="0"/>
              </a:spcBef>
            </a:pPr>
            <a:r>
              <a:rPr lang="en-IN" dirty="0"/>
              <a:t>Introduction – Steve Smyth [5 minutes]</a:t>
            </a:r>
          </a:p>
          <a:p>
            <a:pPr lvl="0">
              <a:spcBef>
                <a:spcPts val="0"/>
              </a:spcBef>
            </a:pPr>
            <a:r>
              <a:rPr lang="en-IN" dirty="0" err="1"/>
              <a:t>GeoPose</a:t>
            </a:r>
            <a:r>
              <a:rPr lang="en-IN" dirty="0"/>
              <a:t> is a Core Element</a:t>
            </a:r>
          </a:p>
          <a:p>
            <a:pPr lvl="0">
              <a:spcBef>
                <a:spcPts val="0"/>
              </a:spcBef>
            </a:pPr>
            <a:r>
              <a:rPr lang="en-IN" dirty="0"/>
              <a:t>Visual Positioning Overview –  Simon Jackson/Ethar [30 minutes]</a:t>
            </a:r>
          </a:p>
          <a:p>
            <a:pPr lvl="1">
              <a:spcBef>
                <a:spcPts val="0"/>
              </a:spcBef>
            </a:pPr>
            <a:r>
              <a:rPr lang="en-IN" dirty="0"/>
              <a:t>What is Visual Positioning?</a:t>
            </a:r>
          </a:p>
          <a:p>
            <a:pPr lvl="1">
              <a:spcBef>
                <a:spcPts val="0"/>
              </a:spcBef>
            </a:pPr>
            <a:r>
              <a:rPr lang="en-IN" dirty="0"/>
              <a:t>Technology Landscape</a:t>
            </a:r>
          </a:p>
          <a:p>
            <a:pPr lvl="1">
              <a:spcBef>
                <a:spcPts val="0"/>
              </a:spcBef>
            </a:pPr>
            <a:r>
              <a:rPr lang="en-IN" dirty="0"/>
              <a:t>Market</a:t>
            </a:r>
          </a:p>
          <a:p>
            <a:pPr lvl="1">
              <a:spcBef>
                <a:spcPts val="0"/>
              </a:spcBef>
            </a:pPr>
            <a:r>
              <a:rPr lang="en-IN" dirty="0"/>
              <a:t>Questions and discussion.</a:t>
            </a:r>
          </a:p>
          <a:p>
            <a:pPr>
              <a:spcBef>
                <a:spcPts val="0"/>
              </a:spcBef>
            </a:pPr>
            <a:r>
              <a:rPr lang="en-IE" dirty="0"/>
              <a:t>Metaverse Standards Forum Ride-Hailing Prototype – Steve Smyth [5 minutes]</a:t>
            </a:r>
          </a:p>
          <a:p>
            <a:pPr>
              <a:spcBef>
                <a:spcPts val="0"/>
              </a:spcBef>
            </a:pPr>
            <a:r>
              <a:rPr lang="en-IE" dirty="0"/>
              <a:t>Visual Positioning prototypes – 30 minutes</a:t>
            </a:r>
          </a:p>
          <a:p>
            <a:pPr lvl="2">
              <a:spcBef>
                <a:spcPts val="0"/>
              </a:spcBef>
            </a:pPr>
            <a:r>
              <a:rPr lang="en-IE" dirty="0"/>
              <a:t>Point cloud matching – Gabor Soros/Nokia Bell Labs [15 minutes]</a:t>
            </a:r>
          </a:p>
          <a:p>
            <a:pPr lvl="2">
              <a:spcBef>
                <a:spcPts val="0"/>
              </a:spcBef>
            </a:pPr>
            <a:r>
              <a:rPr lang="en-IE" dirty="0"/>
              <a:t>Radiance Field matching – Steve Smyth [10 minutes]</a:t>
            </a:r>
          </a:p>
          <a:p>
            <a:pPr lvl="2">
              <a:spcBef>
                <a:spcPts val="0"/>
              </a:spcBef>
            </a:pPr>
            <a:r>
              <a:rPr lang="en-IE" dirty="0"/>
              <a:t>MSF Forum Labs benchmarking project – Christine Perey [10 minutes]</a:t>
            </a:r>
          </a:p>
          <a:p>
            <a:pPr>
              <a:spcBef>
                <a:spcPts val="0"/>
              </a:spcBef>
            </a:pPr>
            <a:r>
              <a:rPr lang="en-IE" dirty="0"/>
              <a:t>Visual Positioning support in OGC </a:t>
            </a:r>
            <a:r>
              <a:rPr lang="en-IE" dirty="0" err="1"/>
              <a:t>GeoPose</a:t>
            </a:r>
            <a:r>
              <a:rPr lang="en-IE" dirty="0"/>
              <a:t> 1.x - 50 minutes</a:t>
            </a:r>
          </a:p>
          <a:p>
            <a:pPr lvl="1">
              <a:spcBef>
                <a:spcPts val="0"/>
              </a:spcBef>
            </a:pPr>
            <a:r>
              <a:rPr lang="en-IE" dirty="0"/>
              <a:t>Twenty-one new </a:t>
            </a:r>
            <a:r>
              <a:rPr lang="en-IE" dirty="0" err="1"/>
              <a:t>GeoPose</a:t>
            </a:r>
            <a:r>
              <a:rPr lang="en-IE" dirty="0"/>
              <a:t> components in Work Packages 5, 7, and 8 – Steve Smyth [5 minutes]</a:t>
            </a:r>
          </a:p>
          <a:p>
            <a:pPr lvl="1">
              <a:spcBef>
                <a:spcPts val="0"/>
              </a:spcBef>
            </a:pPr>
            <a:r>
              <a:rPr lang="en-IE" dirty="0"/>
              <a:t>Time coordinate – Rob Smith  [15 minutes]</a:t>
            </a:r>
          </a:p>
          <a:p>
            <a:pPr lvl="1">
              <a:spcBef>
                <a:spcPts val="0"/>
              </a:spcBef>
            </a:pPr>
            <a:r>
              <a:rPr lang="en-IE" dirty="0"/>
              <a:t>Uncertainty – Jim Antonisse/Steve Smyth  [15 minutes]</a:t>
            </a:r>
          </a:p>
          <a:p>
            <a:pPr lvl="1">
              <a:spcBef>
                <a:spcPts val="0"/>
              </a:spcBef>
            </a:pPr>
            <a:r>
              <a:rPr lang="en-IE" dirty="0"/>
              <a:t>Image elements – Steve Smyth -  [15 minutes]</a:t>
            </a:r>
          </a:p>
          <a:p>
            <a:pPr>
              <a:spcBef>
                <a:spcPts val="0"/>
              </a:spcBef>
            </a:pPr>
            <a:r>
              <a:rPr lang="en-IE" dirty="0"/>
              <a:t>Discussion: Take Proposed </a:t>
            </a:r>
            <a:r>
              <a:rPr lang="en-IE" dirty="0" err="1"/>
              <a:t>GeoPose</a:t>
            </a:r>
            <a:r>
              <a:rPr lang="en-IE" dirty="0"/>
              <a:t> Enhancements to Draft Status – 60 minutes</a:t>
            </a:r>
          </a:p>
          <a:p>
            <a:pPr>
              <a:spcBef>
                <a:spcPts val="0"/>
              </a:spcBef>
            </a:pPr>
            <a:r>
              <a:rPr lang="en-IE" dirty="0"/>
              <a:t>Wrap-up</a:t>
            </a:r>
            <a:endParaRPr lang="en-US" dirty="0"/>
          </a:p>
          <a:p>
            <a:endParaRPr lang="en-US" dirty="0"/>
          </a:p>
        </p:txBody>
      </p:sp>
      <p:sp>
        <p:nvSpPr>
          <p:cNvPr id="3" name="Title 2">
            <a:extLst>
              <a:ext uri="{FF2B5EF4-FFF2-40B4-BE49-F238E27FC236}">
                <a16:creationId xmlns:a16="http://schemas.microsoft.com/office/drawing/2014/main" id="{91F395F5-0DF7-5C8D-7692-B319211B553F}"/>
              </a:ext>
            </a:extLst>
          </p:cNvPr>
          <p:cNvSpPr>
            <a:spLocks noGrp="1"/>
          </p:cNvSpPr>
          <p:nvPr>
            <p:ph type="title"/>
          </p:nvPr>
        </p:nvSpPr>
        <p:spPr/>
        <p:txBody>
          <a:bodyPr/>
          <a:lstStyle/>
          <a:p>
            <a:r>
              <a:rPr lang="en-US" dirty="0">
                <a:latin typeface="Aptos"/>
              </a:rPr>
              <a:t>Agenda</a:t>
            </a:r>
            <a:endParaRPr lang="en-US" dirty="0"/>
          </a:p>
        </p:txBody>
      </p:sp>
    </p:spTree>
    <p:extLst>
      <p:ext uri="{BB962C8B-B14F-4D97-AF65-F5344CB8AC3E}">
        <p14:creationId xmlns:p14="http://schemas.microsoft.com/office/powerpoint/2010/main" val="4263029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6DA19-69B7-3A6E-6C48-78EAB2C738E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9DC383E-ADCE-4D67-727F-82E35B236113}"/>
              </a:ext>
            </a:extLst>
          </p:cNvPr>
          <p:cNvSpPr>
            <a:spLocks noGrp="1"/>
          </p:cNvSpPr>
          <p:nvPr>
            <p:ph type="body" idx="16"/>
          </p:nvPr>
        </p:nvSpPr>
        <p:spPr/>
        <p:txBody>
          <a:bodyPr/>
          <a:lstStyle/>
          <a:p>
            <a:r>
              <a:rPr lang="en-US" dirty="0"/>
              <a:t>Preview of Time, Uncertainty, and Visual Positioning Support Workshop </a:t>
            </a:r>
          </a:p>
          <a:p>
            <a:pPr lvl="1"/>
            <a:r>
              <a:rPr lang="en-US" dirty="0"/>
              <a:t>27 June 2025 </a:t>
            </a:r>
          </a:p>
          <a:p>
            <a:pPr lvl="1"/>
            <a:r>
              <a:rPr lang="en-US" dirty="0"/>
              <a:t>Online at 15:00 UTC</a:t>
            </a:r>
          </a:p>
          <a:p>
            <a:pPr lvl="1"/>
            <a:r>
              <a:rPr lang="en-US" dirty="0"/>
              <a:t>Reference material </a:t>
            </a:r>
            <a:r>
              <a:rPr lang="en-US" dirty="0">
                <a:hlinkClick r:id="rId2"/>
              </a:rPr>
              <a:t>here</a:t>
            </a:r>
            <a:endParaRPr lang="en-US" dirty="0"/>
          </a:p>
          <a:p>
            <a:r>
              <a:rPr lang="en-US" dirty="0"/>
              <a:t>Background</a:t>
            </a:r>
          </a:p>
          <a:p>
            <a:pPr lvl="1"/>
            <a:r>
              <a:rPr lang="en-US" dirty="0">
                <a:hlinkClick r:id="rId3"/>
              </a:rPr>
              <a:t>Time Coordinate</a:t>
            </a:r>
            <a:endParaRPr lang="en-US" dirty="0"/>
          </a:p>
          <a:p>
            <a:pPr lvl="1"/>
            <a:r>
              <a:rPr lang="en-US" dirty="0">
                <a:hlinkClick r:id="rId4"/>
              </a:rPr>
              <a:t>Uncertainty</a:t>
            </a:r>
            <a:endParaRPr lang="en-US" dirty="0"/>
          </a:p>
          <a:p>
            <a:pPr lvl="1"/>
            <a:r>
              <a:rPr lang="en-US" dirty="0">
                <a:hlinkClick r:id="rId2"/>
              </a:rPr>
              <a:t>Visual Positioning Support</a:t>
            </a:r>
            <a:endParaRPr lang="en-US" dirty="0"/>
          </a:p>
          <a:p>
            <a:r>
              <a:rPr lang="en-US" dirty="0"/>
              <a:t>Discussion/Questions</a:t>
            </a:r>
          </a:p>
          <a:p>
            <a:pPr marL="457200" lvl="1" indent="0">
              <a:buNone/>
            </a:pPr>
            <a:endParaRPr lang="en-US" dirty="0"/>
          </a:p>
          <a:p>
            <a:endParaRPr lang="en-US" dirty="0"/>
          </a:p>
        </p:txBody>
      </p:sp>
      <p:sp>
        <p:nvSpPr>
          <p:cNvPr id="3" name="Title 2">
            <a:extLst>
              <a:ext uri="{FF2B5EF4-FFF2-40B4-BE49-F238E27FC236}">
                <a16:creationId xmlns:a16="http://schemas.microsoft.com/office/drawing/2014/main" id="{FC1B286F-5C8F-F2E4-3ED8-F7BA83F89106}"/>
              </a:ext>
            </a:extLst>
          </p:cNvPr>
          <p:cNvSpPr>
            <a:spLocks noGrp="1"/>
          </p:cNvSpPr>
          <p:nvPr>
            <p:ph type="title"/>
          </p:nvPr>
        </p:nvSpPr>
        <p:spPr/>
        <p:txBody>
          <a:bodyPr/>
          <a:lstStyle/>
          <a:p>
            <a:r>
              <a:rPr lang="en-US" dirty="0">
                <a:latin typeface="Aptos"/>
              </a:rPr>
              <a:t>Workshop</a:t>
            </a:r>
            <a:endParaRPr lang="en-US" dirty="0"/>
          </a:p>
        </p:txBody>
      </p:sp>
    </p:spTree>
    <p:extLst>
      <p:ext uri="{BB962C8B-B14F-4D97-AF65-F5344CB8AC3E}">
        <p14:creationId xmlns:p14="http://schemas.microsoft.com/office/powerpoint/2010/main" val="1058162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8A4395-19E6-60A6-03CF-8026CD2CBE5B}"/>
              </a:ext>
            </a:extLst>
          </p:cNvPr>
          <p:cNvSpPr>
            <a:spLocks noGrp="1"/>
          </p:cNvSpPr>
          <p:nvPr>
            <p:ph type="title"/>
          </p:nvPr>
        </p:nvSpPr>
        <p:spPr>
          <a:xfrm>
            <a:off x="705168" y="5981700"/>
            <a:ext cx="13468031" cy="3301612"/>
          </a:xfrm>
        </p:spPr>
        <p:txBody>
          <a:bodyPr/>
          <a:lstStyle/>
          <a:p>
            <a:r>
              <a:rPr lang="en-US" dirty="0"/>
              <a:t>Introduction: </a:t>
            </a:r>
            <a:br>
              <a:rPr lang="en-US" dirty="0"/>
            </a:br>
            <a:r>
              <a:rPr lang="en-US" sz="4800" dirty="0"/>
              <a:t>Time, Uncertainty, and Visual Positioning Support</a:t>
            </a:r>
            <a:r>
              <a:rPr lang="en-US" dirty="0"/>
              <a:t>.</a:t>
            </a:r>
            <a:br>
              <a:rPr lang="en-US" dirty="0"/>
            </a:br>
            <a:r>
              <a:rPr lang="en-US" sz="1400" dirty="0"/>
              <a:t>0:10</a:t>
            </a:r>
          </a:p>
        </p:txBody>
      </p:sp>
    </p:spTree>
    <p:extLst>
      <p:ext uri="{BB962C8B-B14F-4D97-AF65-F5344CB8AC3E}">
        <p14:creationId xmlns:p14="http://schemas.microsoft.com/office/powerpoint/2010/main" val="344800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E0EC3-24FF-1B6B-9E62-112F4F9BC5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5FDC74B-C6C8-29FA-F91B-D22FD70CEFC6}"/>
              </a:ext>
            </a:extLst>
          </p:cNvPr>
          <p:cNvSpPr>
            <a:spLocks noGrp="1"/>
          </p:cNvSpPr>
          <p:nvPr>
            <p:ph type="title"/>
          </p:nvPr>
        </p:nvSpPr>
        <p:spPr>
          <a:xfrm>
            <a:off x="705168" y="5981700"/>
            <a:ext cx="13468031" cy="3301612"/>
          </a:xfrm>
        </p:spPr>
        <p:txBody>
          <a:bodyPr/>
          <a:lstStyle/>
          <a:p>
            <a:r>
              <a:rPr lang="en-US" dirty="0"/>
              <a:t>Visual Positioning </a:t>
            </a:r>
            <a:br>
              <a:rPr lang="en-US" dirty="0"/>
            </a:br>
            <a:r>
              <a:rPr lang="en-US" sz="4800" dirty="0"/>
              <a:t>Simon Jackson/Ethar</a:t>
            </a:r>
            <a:br>
              <a:rPr lang="en-US" sz="4800" dirty="0"/>
            </a:br>
            <a:r>
              <a:rPr lang="en-US" sz="4800" dirty="0"/>
              <a:t>Christine Perey/Perey Research</a:t>
            </a:r>
            <a:r>
              <a:rPr lang="en-US" dirty="0"/>
              <a:t>.</a:t>
            </a:r>
          </a:p>
        </p:txBody>
      </p:sp>
    </p:spTree>
    <p:extLst>
      <p:ext uri="{BB962C8B-B14F-4D97-AF65-F5344CB8AC3E}">
        <p14:creationId xmlns:p14="http://schemas.microsoft.com/office/powerpoint/2010/main" val="4228848754"/>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Desktop version - PPT MASTER" id="{7FEBD1E3-3883-9049-8AF0-44F39D7ACA2B}" vid="{45FF2EAE-8C52-A747-9309-B2C3AB4E5FB0}"/>
    </a:ext>
  </a:ext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Theme">
      <a:dk1>
        <a:srgbClr val="000000"/>
      </a:dk1>
      <a:lt1>
        <a:srgbClr val="FFFFFF"/>
      </a:lt1>
      <a:dk2>
        <a:srgbClr val="A7A7A7"/>
      </a:dk2>
      <a:lt2>
        <a:srgbClr val="535353"/>
      </a:lt2>
      <a:accent1>
        <a:srgbClr val="1CADE4"/>
      </a:accent1>
      <a:accent2>
        <a:srgbClr val="2683C6"/>
      </a:accent2>
      <a:accent3>
        <a:srgbClr val="27CED7"/>
      </a:accent3>
      <a:accent4>
        <a:srgbClr val="42BA97"/>
      </a:accent4>
      <a:accent5>
        <a:srgbClr val="3E8853"/>
      </a:accent5>
      <a:accent6>
        <a:srgbClr val="62A39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Master Slide">
  <a:themeElements>
    <a:clrScheme name="Custom 880">
      <a:dk1>
        <a:srgbClr val="000000"/>
      </a:dk1>
      <a:lt1>
        <a:srgbClr val="FFFFFF"/>
      </a:lt1>
      <a:dk2>
        <a:srgbClr val="28272A"/>
      </a:dk2>
      <a:lt2>
        <a:srgbClr val="F2F2F2"/>
      </a:lt2>
      <a:accent1>
        <a:srgbClr val="0A3A4A"/>
      </a:accent1>
      <a:accent2>
        <a:srgbClr val="196674"/>
      </a:accent2>
      <a:accent3>
        <a:srgbClr val="33A6B2"/>
      </a:accent3>
      <a:accent4>
        <a:srgbClr val="808284"/>
      </a:accent4>
      <a:accent5>
        <a:srgbClr val="9AC836"/>
      </a:accent5>
      <a:accent6>
        <a:srgbClr val="D0E64B"/>
      </a:accent6>
      <a:hlink>
        <a:srgbClr val="021127"/>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D6C5B1E4575B45A67252651D547745" ma:contentTypeVersion="5" ma:contentTypeDescription="Create a new document." ma:contentTypeScope="" ma:versionID="abcbbf97e778d2459eaf06a99253d27f">
  <xsd:schema xmlns:xsd="http://www.w3.org/2001/XMLSchema" xmlns:xs="http://www.w3.org/2001/XMLSchema" xmlns:p="http://schemas.microsoft.com/office/2006/metadata/properties" xmlns:ns3="c9d48118-3257-49e8-b197-f28d09ea93e0" targetNamespace="http://schemas.microsoft.com/office/2006/metadata/properties" ma:root="true" ma:fieldsID="4ab44e5032784fa9d2a4b9a076403eae" ns3:_="">
    <xsd:import namespace="c9d48118-3257-49e8-b197-f28d09ea93e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d48118-3257-49e8-b197-f28d09ea93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637B73-45C9-44F2-97E6-558EE7A2FC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d48118-3257-49e8-b197-f28d09ea93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B83FC41-384C-4416-9A4E-6653321403C3}">
  <ds:schemaRefs>
    <ds:schemaRef ds:uri="http://schemas.openxmlformats.org/package/2006/metadata/core-properties"/>
    <ds:schemaRef ds:uri="http://purl.org/dc/elements/1.1/"/>
    <ds:schemaRef ds:uri="http://purl.org/dc/terms/"/>
    <ds:schemaRef ds:uri="http://schemas.microsoft.com/office/infopath/2007/PartnerControls"/>
    <ds:schemaRef ds:uri="http://purl.org/dc/dcmitype/"/>
    <ds:schemaRef ds:uri="http://schemas.microsoft.com/office/2006/documentManagement/types"/>
    <ds:schemaRef ds:uri="c9d48118-3257-49e8-b197-f28d09ea93e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028D80A-D8F1-4E9F-96FE-EDED6B3841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7383</TotalTime>
  <Words>3322</Words>
  <Application>Microsoft Macintosh PowerPoint</Application>
  <PresentationFormat>Custom</PresentationFormat>
  <Paragraphs>443</Paragraphs>
  <Slides>70</Slides>
  <Notes>20</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70</vt:i4>
      </vt:variant>
    </vt:vector>
  </HeadingPairs>
  <TitlesOfParts>
    <vt:vector size="86" baseType="lpstr">
      <vt:lpstr>Verdana</vt:lpstr>
      <vt:lpstr>Noto Sans Symbols</vt:lpstr>
      <vt:lpstr>Inter</vt:lpstr>
      <vt:lpstr>Helvetica</vt:lpstr>
      <vt:lpstr>Aptos Display</vt:lpstr>
      <vt:lpstr>Helvetica Neue</vt:lpstr>
      <vt:lpstr>Calibri</vt:lpstr>
      <vt:lpstr>Gill Sans MT</vt:lpstr>
      <vt:lpstr>Inter Extra Bold</vt:lpstr>
      <vt:lpstr>Aptos</vt:lpstr>
      <vt:lpstr>Aptos SemiBold</vt:lpstr>
      <vt:lpstr>Arial</vt:lpstr>
      <vt:lpstr>Office Theme</vt:lpstr>
      <vt:lpstr>1_Office Theme</vt:lpstr>
      <vt:lpstr>2_Office Theme</vt:lpstr>
      <vt:lpstr>Master Slide</vt:lpstr>
      <vt:lpstr>Jim Antonisse/Simon Jackson/Rob Smith/Steve Smyth/Gabor Soros/Christine Perey 27 June 2025</vt:lpstr>
      <vt:lpstr>PowerPoint Presentation</vt:lpstr>
      <vt:lpstr>About the Metaverse Standards Forum</vt:lpstr>
      <vt:lpstr>About the OGC GeoPose Working Group</vt:lpstr>
      <vt:lpstr>What is a GeoPose?</vt:lpstr>
      <vt:lpstr>Standard defines a data model</vt:lpstr>
      <vt:lpstr>Agenda</vt:lpstr>
      <vt:lpstr>Introduction:  Time, Uncertainty, and Visual Positioning Support. 0:10</vt:lpstr>
      <vt:lpstr>Visual Positioning  Simon Jackson/Ethar Christine Perey/Perey Research.</vt:lpstr>
      <vt:lpstr>PowerPoint Presentation</vt:lpstr>
      <vt:lpstr>PowerPoint Presentation</vt:lpstr>
      <vt:lpstr>PowerPoint Presentation</vt:lpstr>
      <vt:lpstr>PowerPoint Presentation</vt:lpstr>
      <vt:lpstr>AREA VPS Project Overview</vt:lpstr>
      <vt:lpstr>Importance of Localization in AR</vt:lpstr>
      <vt:lpstr>What is Visual Positioning? (VPS)</vt:lpstr>
      <vt:lpstr>Visual Positioning Systems (VPS)</vt:lpstr>
      <vt:lpstr>Possible localization methods</vt:lpstr>
      <vt:lpstr>Spatial Anchors</vt:lpstr>
      <vt:lpstr>Market Assessment</vt:lpstr>
      <vt:lpstr>Key metrics for evaluation</vt:lpstr>
      <vt:lpstr>Six services studied</vt:lpstr>
      <vt:lpstr>Considerations for enterprise AR use cases</vt:lpstr>
      <vt:lpstr>Future of VPS</vt:lpstr>
      <vt:lpstr>THANK YOU</vt:lpstr>
      <vt:lpstr>Metaverse Standards Forum Ride-Hailing Prototype  0:40</vt:lpstr>
      <vt:lpstr>MSF – Real/Virtual Integration Working Group Ride Hailing Use Case Prototype</vt:lpstr>
      <vt:lpstr>Visual Positioning Prototypes Gabor Soros/Nokia Bell Labs – Point Cloud Matching Steve Smyth – Radiance Field Matching 0:45</vt:lpstr>
      <vt:lpstr>OpenVPS – Gabor Soros</vt:lpstr>
      <vt:lpstr>Radiance Field Modelling VPS Prototype</vt:lpstr>
      <vt:lpstr>MSF Forum Labs VPS Benchmark Framework Project</vt:lpstr>
      <vt:lpstr>Forum Labs At-a-Glance </vt:lpstr>
      <vt:lpstr>Project Discovery, Design, and Delivery Pipeline</vt:lpstr>
      <vt:lpstr>Forum Lab Project Description (See Template) </vt:lpstr>
      <vt:lpstr>Draft description of our first project</vt:lpstr>
      <vt:lpstr>WP 5: Time Coordinate Rob Smith 1:40</vt:lpstr>
      <vt:lpstr>WP5: Time Coordinate – Design</vt:lpstr>
      <vt:lpstr>WP5: Time Coordinate – Use Cases</vt:lpstr>
      <vt:lpstr>WP-7: Uncertainty GeoPose 1.x 1:55</vt:lpstr>
      <vt:lpstr>Uncertainty - Jim Antonisse/Steve Smyth</vt:lpstr>
      <vt:lpstr>Image Elements GeoPose 1.x 2:05</vt:lpstr>
      <vt:lpstr>Image Elements – Steve Smyth</vt:lpstr>
      <vt:lpstr>Discussion  Time, Uncertainty, and Visual Positioning Support. 2:15</vt:lpstr>
      <vt:lpstr>Review Components by WP</vt:lpstr>
      <vt:lpstr>Core Components</vt:lpstr>
      <vt:lpstr>Core Components – Position</vt:lpstr>
      <vt:lpstr>Core Components – Quaternion</vt:lpstr>
      <vt:lpstr>Core Components – Angles</vt:lpstr>
      <vt:lpstr>Core Components – Coordinates</vt:lpstr>
      <vt:lpstr>Time Coordinate Components</vt:lpstr>
      <vt:lpstr>Time Coordinate - Instant</vt:lpstr>
      <vt:lpstr>Time Coordinate – Instant2</vt:lpstr>
      <vt:lpstr>Time Coordinate – TimeOrigin</vt:lpstr>
      <vt:lpstr>Time Coordinate - Duration</vt:lpstr>
      <vt:lpstr>Uncertainty Components</vt:lpstr>
      <vt:lpstr>Uncertainty Components – PositionUncertaintyEllipsoid</vt:lpstr>
      <vt:lpstr>Uncertainty Components – OrientationUncertaintyAngles</vt:lpstr>
      <vt:lpstr>Uncertainty Components – Precision</vt:lpstr>
      <vt:lpstr>Uncertainty Components – Accuracy</vt:lpstr>
      <vt:lpstr>Uncertainty Components – Resolution</vt:lpstr>
      <vt:lpstr>Uncertainty Components – Confidence</vt:lpstr>
      <vt:lpstr>Image Element Components</vt:lpstr>
      <vt:lpstr>Image Element Components – DepthMap</vt:lpstr>
      <vt:lpstr>Image Element Components – CameraCalibration</vt:lpstr>
      <vt:lpstr>Image Element Components – CameraModel</vt:lpstr>
      <vt:lpstr>Image Element Components – RadianceField</vt:lpstr>
      <vt:lpstr>Image Element Components – TargetSet</vt:lpstr>
      <vt:lpstr>Wrapup  Time, Uncertainty, and Visual Positioning Support. 3:00</vt:lpstr>
      <vt:lpstr>THANK YOU</vt:lpstr>
      <vt:lpstr>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 Smyth| OpenSitePlan 09 June 2025</dc:title>
  <dc:creator>Scott Simmons</dc:creator>
  <cp:lastModifiedBy>cperey</cp:lastModifiedBy>
  <cp:revision>49</cp:revision>
  <dcterms:created xsi:type="dcterms:W3CDTF">2025-04-29T18:14:43Z</dcterms:created>
  <dcterms:modified xsi:type="dcterms:W3CDTF">2025-07-05T14:19:51Z</dcterms:modified>
  <dc:identifier>DAGYbemYEzg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0x01010043D6C5B1E4575B45A67252651D547745</vt:lpwstr>
  </property>
  <property fmtid="{D5CDD505-2E9C-101B-9397-08002B2CF9AE}" pid="3" name="MediaServiceImageTags">
    <vt:lpwstr/>
  </property>
</Properties>
</file>